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86" y="96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C69B1E1D-1656-4BF3-B39D-523606D6DB44}" type="datetimeFigureOut">
              <a:rPr lang="id-ID"/>
              <a:t>03/12/2013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624149B6-8CC3-4B9A-BCBF-5AF8A7649FF2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A85FC044-1321-463A-86E8-35D85A959797}" type="datetimeFigureOut">
              <a:t>03/12/2013</a:t>
            </a:fld>
            <a:endParaRPr lang="id-ID"/>
          </a:p>
        </p:txBody>
      </p:sp>
      <p:sp>
        <p:nvSpPr>
          <p:cNvPr id="4" name="Tempat Penampung Gamba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86AA99EE-A2C0-4BE5-BB96-1FDEE1D6095A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id-ID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tif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mpat Penampung Teks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d-ID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d-ID" sz="1637"/>
            </a:lvl2pPr>
            <a:lvl3pPr marL="0" indent="0" algn="ctr" latinLnBrk="0">
              <a:spcBef>
                <a:spcPts val="0"/>
              </a:spcBef>
              <a:buNone/>
              <a:defRPr lang="id-ID" sz="1637"/>
            </a:lvl3pPr>
            <a:lvl4pPr marL="0" indent="0" algn="ctr" latinLnBrk="0">
              <a:spcBef>
                <a:spcPts val="0"/>
              </a:spcBef>
              <a:buNone/>
              <a:defRPr lang="id-ID" sz="1637"/>
            </a:lvl4pPr>
            <a:lvl5pPr marL="0" indent="0" algn="ctr" latinLnBrk="0">
              <a:spcBef>
                <a:spcPts val="0"/>
              </a:spcBef>
              <a:buNone/>
              <a:defRPr lang="id-ID" sz="1637"/>
            </a:lvl5pPr>
          </a:lstStyle>
          <a:p>
            <a:pPr lvl="0"/>
            <a:r>
              <a:rPr lang="id-ID"/>
              <a:t>Jenis</a:t>
            </a:r>
          </a:p>
        </p:txBody>
      </p:sp>
      <p:sp>
        <p:nvSpPr>
          <p:cNvPr id="20" name="Tempat Penampung Teks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id-ID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d-ID" sz="1637"/>
            </a:lvl2pPr>
            <a:lvl3pPr marL="0" indent="0" algn="ctr" latinLnBrk="0">
              <a:spcBef>
                <a:spcPts val="0"/>
              </a:spcBef>
              <a:buNone/>
              <a:defRPr lang="id-ID" sz="1637"/>
            </a:lvl3pPr>
            <a:lvl4pPr marL="0" indent="0" algn="ctr" latinLnBrk="0">
              <a:spcBef>
                <a:spcPts val="0"/>
              </a:spcBef>
              <a:buNone/>
              <a:defRPr lang="id-ID" sz="1637"/>
            </a:lvl4pPr>
            <a:lvl5pPr marL="0" indent="0" algn="ctr" latinLnBrk="0">
              <a:spcBef>
                <a:spcPts val="0"/>
              </a:spcBef>
              <a:buNone/>
              <a:defRPr lang="id-ID" sz="1637"/>
            </a:lvl5pPr>
          </a:lstStyle>
          <a:p>
            <a:pPr lvl="0"/>
            <a:r>
              <a:rPr lang="id-ID"/>
              <a:t>[Jelaskan kontribusi/alasan untuk penghargaan di sini]</a:t>
            </a:r>
          </a:p>
        </p:txBody>
      </p:sp>
      <p:sp>
        <p:nvSpPr>
          <p:cNvPr id="9" name="Tempat Penampung Teks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d-ID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d-ID" sz="1637"/>
            </a:lvl2pPr>
            <a:lvl3pPr marL="0" indent="0" algn="ctr" latinLnBrk="0">
              <a:spcBef>
                <a:spcPts val="0"/>
              </a:spcBef>
              <a:buNone/>
              <a:defRPr lang="id-ID" sz="1637"/>
            </a:lvl3pPr>
            <a:lvl4pPr marL="0" indent="0" algn="ctr" latinLnBrk="0">
              <a:spcBef>
                <a:spcPts val="0"/>
              </a:spcBef>
              <a:buNone/>
              <a:defRPr lang="id-ID" sz="1637"/>
            </a:lvl4pPr>
            <a:lvl5pPr marL="0" indent="0" algn="ctr" latinLnBrk="0">
              <a:spcBef>
                <a:spcPts val="0"/>
              </a:spcBef>
              <a:buNone/>
              <a:defRPr lang="id-ID" sz="1637"/>
            </a:lvl5pPr>
          </a:lstStyle>
          <a:p>
            <a:pPr lvl="0"/>
            <a:r>
              <a:rPr lang="id-ID"/>
              <a:t>Nama Penerima</a:t>
            </a:r>
          </a:p>
        </p:txBody>
      </p:sp>
      <p:sp>
        <p:nvSpPr>
          <p:cNvPr id="21" name="Tempat Penampung Teks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id-ID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d-ID" sz="1637"/>
            </a:lvl2pPr>
            <a:lvl3pPr marL="0" indent="0" algn="ctr" latinLnBrk="0">
              <a:spcBef>
                <a:spcPts val="0"/>
              </a:spcBef>
              <a:buNone/>
              <a:defRPr lang="id-ID" sz="1637"/>
            </a:lvl3pPr>
            <a:lvl4pPr marL="0" indent="0" algn="ctr" latinLnBrk="0">
              <a:spcBef>
                <a:spcPts val="0"/>
              </a:spcBef>
              <a:buNone/>
              <a:defRPr lang="id-ID" sz="1637"/>
            </a:lvl4pPr>
            <a:lvl5pPr marL="0" indent="0" algn="ctr" latinLnBrk="0">
              <a:spcBef>
                <a:spcPts val="0"/>
              </a:spcBef>
              <a:buNone/>
              <a:defRPr lang="id-ID" sz="1637"/>
            </a:lvl5pPr>
          </a:lstStyle>
          <a:p>
            <a:pPr lvl="0"/>
            <a:r>
              <a:rPr lang="id-ID"/>
              <a:t>[Tambahkan teks di sini, seperti “Penghargaan ini Diberikan Kepada”]</a:t>
            </a:r>
          </a:p>
        </p:txBody>
      </p:sp>
      <p:cxnSp>
        <p:nvCxnSpPr>
          <p:cNvPr id="24" name="Konektor Lurus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Konektor Lurus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mpat Penampung Teks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d-ID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d-ID" sz="1637"/>
            </a:lvl2pPr>
            <a:lvl3pPr marL="0" indent="0" algn="ctr" latinLnBrk="0">
              <a:spcBef>
                <a:spcPts val="0"/>
              </a:spcBef>
              <a:buNone/>
              <a:defRPr lang="id-ID" sz="1637"/>
            </a:lvl3pPr>
            <a:lvl4pPr marL="0" indent="0" algn="ctr" latinLnBrk="0">
              <a:spcBef>
                <a:spcPts val="0"/>
              </a:spcBef>
              <a:buNone/>
              <a:defRPr lang="id-ID" sz="1637"/>
            </a:lvl4pPr>
            <a:lvl5pPr marL="0" indent="0" algn="ctr" latinLnBrk="0">
              <a:spcBef>
                <a:spcPts val="0"/>
              </a:spcBef>
              <a:buNone/>
              <a:defRPr lang="id-ID" sz="1637"/>
            </a:lvl5pPr>
          </a:lstStyle>
          <a:p>
            <a:pPr lvl="0"/>
            <a:r>
              <a:rPr lang="id-ID"/>
              <a:t>Nama / Jabatan Pemberi Penghargaan</a:t>
            </a:r>
          </a:p>
        </p:txBody>
      </p:sp>
      <p:sp>
        <p:nvSpPr>
          <p:cNvPr id="30" name="Tempat Penampung Teks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id-ID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id-ID" sz="1637"/>
            </a:lvl2pPr>
            <a:lvl3pPr marL="0" indent="0" algn="ctr" latinLnBrk="0">
              <a:spcBef>
                <a:spcPts val="0"/>
              </a:spcBef>
              <a:buNone/>
              <a:defRPr lang="id-ID" sz="1637"/>
            </a:lvl3pPr>
            <a:lvl4pPr marL="0" indent="0" algn="ctr" latinLnBrk="0">
              <a:spcBef>
                <a:spcPts val="0"/>
              </a:spcBef>
              <a:buNone/>
              <a:defRPr lang="id-ID" sz="1637"/>
            </a:lvl4pPr>
            <a:lvl5pPr marL="0" indent="0" algn="ctr" latinLnBrk="0">
              <a:spcBef>
                <a:spcPts val="0"/>
              </a:spcBef>
              <a:buNone/>
              <a:defRPr lang="id-ID" sz="1637"/>
            </a:lvl5pPr>
          </a:lstStyle>
          <a:p>
            <a:pPr lvl="0"/>
            <a:r>
              <a:rPr lang="id-ID"/>
              <a:t>Tanggal</a:t>
            </a:r>
          </a:p>
        </p:txBody>
      </p:sp>
      <p:cxnSp>
        <p:nvCxnSpPr>
          <p:cNvPr id="4" name="Konektor Lurus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nektor Lurus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mbar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mpat Penampung Tanggal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id-ID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03/12/2013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id-ID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id-ID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id-ID"/>
          </a:p>
        </p:txBody>
      </p:sp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id-ID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id-ID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id-ID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id-ID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id-ID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mpat Penampung Teks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/>
              <a:t>Sertifikat Kelulusan</a:t>
            </a:r>
          </a:p>
        </p:txBody>
      </p:sp>
      <p:sp>
        <p:nvSpPr>
          <p:cNvPr id="18" name="Tempat Penampung Teks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d-ID"/>
              <a:t>telah berhasil menyelesaikan </a:t>
            </a:r>
          </a:p>
          <a:p>
            <a:r>
              <a:rPr lang="id-ID"/>
              <a:t>Program Keunggulan dalam Bisnis</a:t>
            </a:r>
          </a:p>
        </p:txBody>
      </p:sp>
      <p:sp>
        <p:nvSpPr>
          <p:cNvPr id="16" name="Tempat Penampung Teks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/>
              <a:t>Claus Hansen</a:t>
            </a:r>
          </a:p>
        </p:txBody>
      </p:sp>
      <p:sp>
        <p:nvSpPr>
          <p:cNvPr id="12" name="Tempat Penampung Teks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/>
              <a:t>Penghargaan ini diberikan kepada</a:t>
            </a:r>
          </a:p>
        </p:txBody>
      </p:sp>
      <p:sp>
        <p:nvSpPr>
          <p:cNvPr id="17" name="Tempat Penampung Teks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/>
              <a:t>Melissa MacBeth, Koordinator Program</a:t>
            </a:r>
          </a:p>
        </p:txBody>
      </p:sp>
      <p:sp>
        <p:nvSpPr>
          <p:cNvPr id="19" name="Tempat Penampung Teks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d-ID"/>
              <a:t>03.04.12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tifikat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FormulirPustakaDokumen</Display>
  <Edit>FormulirPustakaDokumen</Edit>
  <New>FormulirPustakaDokumen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jumlah simpan dan revisi. Aplikasi bertanggung jawab untuk memperbarui nilai ini setelah setiap revisi.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Tampilan Layar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Sertifikat</vt:lpstr>
      <vt:lpstr>Presentasi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2013-12-03T15:43:32Z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