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9304" autoAdjust="0"/>
  </p:normalViewPr>
  <p:slideViewPr>
    <p:cSldViewPr snapToGrid="0" showGuides="1">
      <p:cViewPr varScale="1">
        <p:scale>
          <a:sx n="71" d="100"/>
          <a:sy n="71" d="100"/>
        </p:scale>
        <p:origin x="3780" y="72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40DF0C42-8226-4523-B11E-7C13978E6CFD}" type="datetimeFigureOut">
              <a:rPr lang="id-ID" smtClean="0"/>
              <a:t>12/12/2013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4FE0F56A-0C86-4ACC-9CF4-1B63F756A4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AC0A8818-56B1-4EAC-B5D3-7BFFD2C4E1DE}" type="datetimeFigureOut">
              <a:t>12/12/2013</a:t>
            </a:fld>
            <a:endParaRPr lang="id-ID"/>
          </a:p>
        </p:txBody>
      </p:sp>
      <p:sp>
        <p:nvSpPr>
          <p:cNvPr id="4" name="Tempat Penampung Gamba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Tempat Penampung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636046C0-8A92-4E40-B931-77A8EEB71F69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mtClean="0"/>
              <a:t>Untuk</a:t>
            </a:r>
            <a:r>
              <a:rPr lang="id-ID" baseline="0" smtClean="0"/>
              <a:t> mengubah contoh pertama kartu nama, ganti konten dengan konten Anda sendiri. </a:t>
            </a:r>
          </a:p>
          <a:p>
            <a:endParaRPr lang="id-ID" baseline="0" smtClean="0"/>
          </a:p>
          <a:p>
            <a:r>
              <a:rPr lang="id-ID" baseline="0" smtClean="0"/>
              <a:t>Atau, jika Anda ingin memulai dari awal, tekan tombol Slide Baru pada tab Beranda untuk menyisipkan halaman baru. Sekarang masukkan teks Anda di tempat penampung kosong.</a:t>
            </a:r>
            <a:endParaRPr lang="id-ID" smtClean="0"/>
          </a:p>
          <a:p>
            <a:endParaRPr lang="id-ID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90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 Letak K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mpat Penampung Teks 2"/>
          <p:cNvSpPr>
            <a:spLocks noGrp="1"/>
          </p:cNvSpPr>
          <p:nvPr>
            <p:ph type="body" sz="quarter" idx="88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nama di sini</a:t>
            </a:r>
          </a:p>
        </p:txBody>
      </p:sp>
      <p:sp>
        <p:nvSpPr>
          <p:cNvPr id="131" name="Tempat Penampung Teks 2"/>
          <p:cNvSpPr>
            <a:spLocks noGrp="1"/>
          </p:cNvSpPr>
          <p:nvPr>
            <p:ph type="body" sz="quarter" idx="89" hasCustomPrompt="1"/>
          </p:nvPr>
        </p:nvSpPr>
        <p:spPr>
          <a:xfrm>
            <a:off x="1408176" y="89885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132" name="Tempat Penampung Teks 2"/>
          <p:cNvSpPr>
            <a:spLocks noGrp="1"/>
          </p:cNvSpPr>
          <p:nvPr>
            <p:ph type="body" sz="quarter" idx="90" hasCustomPrompt="1"/>
          </p:nvPr>
        </p:nvSpPr>
        <p:spPr>
          <a:xfrm>
            <a:off x="2081674" y="12065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33" name="Tempat Penampung Teks 2"/>
          <p:cNvSpPr>
            <a:spLocks noGrp="1"/>
          </p:cNvSpPr>
          <p:nvPr>
            <p:ph type="body" sz="quarter" idx="91" hasCustomPrompt="1"/>
          </p:nvPr>
        </p:nvSpPr>
        <p:spPr>
          <a:xfrm>
            <a:off x="2081674" y="130197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34" name="Tempat Penampung Teks 2"/>
          <p:cNvSpPr>
            <a:spLocks noGrp="1"/>
          </p:cNvSpPr>
          <p:nvPr>
            <p:ph type="body" sz="quarter" idx="92" hasCustomPrompt="1"/>
          </p:nvPr>
        </p:nvSpPr>
        <p:spPr>
          <a:xfrm>
            <a:off x="2081674" y="143059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</a:t>
            </a:r>
          </a:p>
        </p:txBody>
      </p:sp>
      <p:sp>
        <p:nvSpPr>
          <p:cNvPr id="135" name="Tempat Penampung Teks 2"/>
          <p:cNvSpPr>
            <a:spLocks noGrp="1"/>
          </p:cNvSpPr>
          <p:nvPr>
            <p:ph type="body" sz="quarter" idx="93" hasCustomPrompt="1"/>
          </p:nvPr>
        </p:nvSpPr>
        <p:spPr>
          <a:xfrm>
            <a:off x="2081674" y="152599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Gagang twitter</a:t>
            </a:r>
          </a:p>
        </p:txBody>
      </p:sp>
      <p:sp>
        <p:nvSpPr>
          <p:cNvPr id="136" name="Tempat Penampung Teks 2"/>
          <p:cNvSpPr>
            <a:spLocks noGrp="1"/>
          </p:cNvSpPr>
          <p:nvPr>
            <p:ph type="body" sz="quarter" idx="94" hasCustomPrompt="1"/>
          </p:nvPr>
        </p:nvSpPr>
        <p:spPr>
          <a:xfrm>
            <a:off x="2081674" y="16163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123" name="Tempat Penampung Teks 2"/>
          <p:cNvSpPr>
            <a:spLocks noGrp="1"/>
          </p:cNvSpPr>
          <p:nvPr>
            <p:ph type="body" sz="quarter" idx="81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nama di sini</a:t>
            </a:r>
          </a:p>
        </p:txBody>
      </p:sp>
      <p:sp>
        <p:nvSpPr>
          <p:cNvPr id="124" name="Tempat Penampung Teks 2"/>
          <p:cNvSpPr>
            <a:spLocks noGrp="1"/>
          </p:cNvSpPr>
          <p:nvPr>
            <p:ph type="body" sz="quarter" idx="82" hasCustomPrompt="1"/>
          </p:nvPr>
        </p:nvSpPr>
        <p:spPr>
          <a:xfrm>
            <a:off x="4609573" y="89885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125" name="Tempat Penampung Teks 2"/>
          <p:cNvSpPr>
            <a:spLocks noGrp="1"/>
          </p:cNvSpPr>
          <p:nvPr>
            <p:ph type="body" sz="quarter" idx="83" hasCustomPrompt="1"/>
          </p:nvPr>
        </p:nvSpPr>
        <p:spPr>
          <a:xfrm>
            <a:off x="5283071" y="12065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26" name="Tempat Penampung Teks 2"/>
          <p:cNvSpPr>
            <a:spLocks noGrp="1"/>
          </p:cNvSpPr>
          <p:nvPr>
            <p:ph type="body" sz="quarter" idx="84" hasCustomPrompt="1"/>
          </p:nvPr>
        </p:nvSpPr>
        <p:spPr>
          <a:xfrm>
            <a:off x="5283071" y="130197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27" name="Tempat Penampung Teks 2"/>
          <p:cNvSpPr>
            <a:spLocks noGrp="1"/>
          </p:cNvSpPr>
          <p:nvPr>
            <p:ph type="body" sz="quarter" idx="85" hasCustomPrompt="1"/>
          </p:nvPr>
        </p:nvSpPr>
        <p:spPr>
          <a:xfrm>
            <a:off x="5283071" y="143059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</a:t>
            </a:r>
          </a:p>
        </p:txBody>
      </p:sp>
      <p:sp>
        <p:nvSpPr>
          <p:cNvPr id="128" name="Tempat Penampung Teks 2"/>
          <p:cNvSpPr>
            <a:spLocks noGrp="1"/>
          </p:cNvSpPr>
          <p:nvPr>
            <p:ph type="body" sz="quarter" idx="86" hasCustomPrompt="1"/>
          </p:nvPr>
        </p:nvSpPr>
        <p:spPr>
          <a:xfrm>
            <a:off x="5283071" y="152599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Gagang twitter</a:t>
            </a:r>
          </a:p>
        </p:txBody>
      </p:sp>
      <p:sp>
        <p:nvSpPr>
          <p:cNvPr id="129" name="Tempat Penampung Teks 2"/>
          <p:cNvSpPr>
            <a:spLocks noGrp="1"/>
          </p:cNvSpPr>
          <p:nvPr>
            <p:ph type="body" sz="quarter" idx="87" hasCustomPrompt="1"/>
          </p:nvPr>
        </p:nvSpPr>
        <p:spPr>
          <a:xfrm>
            <a:off x="5283071" y="16163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111" name="Tempat Penampung Teks 2"/>
          <p:cNvSpPr>
            <a:spLocks noGrp="1"/>
          </p:cNvSpPr>
          <p:nvPr>
            <p:ph type="body" sz="quarter" idx="74" hasCustomPrompt="1"/>
          </p:nvPr>
        </p:nvSpPr>
        <p:spPr>
          <a:xfrm>
            <a:off x="1408176" y="2553298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nama di sini</a:t>
            </a:r>
          </a:p>
        </p:txBody>
      </p:sp>
      <p:sp>
        <p:nvSpPr>
          <p:cNvPr id="112" name="Tempat Penampung Teks 2"/>
          <p:cNvSpPr>
            <a:spLocks noGrp="1"/>
          </p:cNvSpPr>
          <p:nvPr>
            <p:ph type="body" sz="quarter" idx="75" hasCustomPrompt="1"/>
          </p:nvPr>
        </p:nvSpPr>
        <p:spPr>
          <a:xfrm>
            <a:off x="1408176" y="2729776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113" name="Tempat Penampung Teks 2"/>
          <p:cNvSpPr>
            <a:spLocks noGrp="1"/>
          </p:cNvSpPr>
          <p:nvPr>
            <p:ph type="body" sz="quarter" idx="76" hasCustomPrompt="1"/>
          </p:nvPr>
        </p:nvSpPr>
        <p:spPr>
          <a:xfrm>
            <a:off x="2081674" y="303748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14" name="Tempat Penampung Teks 2"/>
          <p:cNvSpPr>
            <a:spLocks noGrp="1"/>
          </p:cNvSpPr>
          <p:nvPr>
            <p:ph type="body" sz="quarter" idx="77" hasCustomPrompt="1"/>
          </p:nvPr>
        </p:nvSpPr>
        <p:spPr>
          <a:xfrm>
            <a:off x="2081674" y="313289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15" name="Tempat Penampung Teks 2"/>
          <p:cNvSpPr>
            <a:spLocks noGrp="1"/>
          </p:cNvSpPr>
          <p:nvPr>
            <p:ph type="body" sz="quarter" idx="78" hasCustomPrompt="1"/>
          </p:nvPr>
        </p:nvSpPr>
        <p:spPr>
          <a:xfrm>
            <a:off x="2081674" y="3261513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</a:t>
            </a:r>
          </a:p>
        </p:txBody>
      </p:sp>
      <p:sp>
        <p:nvSpPr>
          <p:cNvPr id="116" name="Tempat Penampung Teks 2"/>
          <p:cNvSpPr>
            <a:spLocks noGrp="1"/>
          </p:cNvSpPr>
          <p:nvPr>
            <p:ph type="body" sz="quarter" idx="79" hasCustomPrompt="1"/>
          </p:nvPr>
        </p:nvSpPr>
        <p:spPr>
          <a:xfrm>
            <a:off x="2081674" y="335692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Gagang twitter</a:t>
            </a:r>
          </a:p>
        </p:txBody>
      </p:sp>
      <p:sp>
        <p:nvSpPr>
          <p:cNvPr id="117" name="Tempat Penampung Teks 2"/>
          <p:cNvSpPr>
            <a:spLocks noGrp="1"/>
          </p:cNvSpPr>
          <p:nvPr>
            <p:ph type="body" sz="quarter" idx="80" hasCustomPrompt="1"/>
          </p:nvPr>
        </p:nvSpPr>
        <p:spPr>
          <a:xfrm>
            <a:off x="2081674" y="344728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34" name="Tempat Penampung Teks 2"/>
          <p:cNvSpPr>
            <a:spLocks noGrp="1"/>
          </p:cNvSpPr>
          <p:nvPr>
            <p:ph type="body" sz="quarter" idx="28" hasCustomPrompt="1"/>
          </p:nvPr>
        </p:nvSpPr>
        <p:spPr>
          <a:xfrm>
            <a:off x="4609573" y="2553298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nama di sini</a:t>
            </a:r>
          </a:p>
        </p:txBody>
      </p:sp>
      <p:sp>
        <p:nvSpPr>
          <p:cNvPr id="36" name="Tempat Penampung Teks 2"/>
          <p:cNvSpPr>
            <a:spLocks noGrp="1"/>
          </p:cNvSpPr>
          <p:nvPr>
            <p:ph type="body" sz="quarter" idx="30" hasCustomPrompt="1"/>
          </p:nvPr>
        </p:nvSpPr>
        <p:spPr>
          <a:xfrm>
            <a:off x="4609573" y="2729776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35" name="Tempat Penampung Teks 2"/>
          <p:cNvSpPr>
            <a:spLocks noGrp="1"/>
          </p:cNvSpPr>
          <p:nvPr>
            <p:ph type="body" sz="quarter" idx="29" hasCustomPrompt="1"/>
          </p:nvPr>
        </p:nvSpPr>
        <p:spPr>
          <a:xfrm>
            <a:off x="5283071" y="303748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07" name="Tempat Penampung Teks 2"/>
          <p:cNvSpPr>
            <a:spLocks noGrp="1"/>
          </p:cNvSpPr>
          <p:nvPr>
            <p:ph type="body" sz="quarter" idx="70" hasCustomPrompt="1"/>
          </p:nvPr>
        </p:nvSpPr>
        <p:spPr>
          <a:xfrm>
            <a:off x="5283071" y="313289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08" name="Tempat Penampung Teks 2"/>
          <p:cNvSpPr>
            <a:spLocks noGrp="1"/>
          </p:cNvSpPr>
          <p:nvPr>
            <p:ph type="body" sz="quarter" idx="71" hasCustomPrompt="1"/>
          </p:nvPr>
        </p:nvSpPr>
        <p:spPr>
          <a:xfrm>
            <a:off x="5283071" y="3261513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</a:t>
            </a:r>
          </a:p>
        </p:txBody>
      </p:sp>
      <p:sp>
        <p:nvSpPr>
          <p:cNvPr id="109" name="Tempat Penampung Teks 2"/>
          <p:cNvSpPr>
            <a:spLocks noGrp="1"/>
          </p:cNvSpPr>
          <p:nvPr>
            <p:ph type="body" sz="quarter" idx="72" hasCustomPrompt="1"/>
          </p:nvPr>
        </p:nvSpPr>
        <p:spPr>
          <a:xfrm>
            <a:off x="5283071" y="335692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Gagang twitter</a:t>
            </a:r>
          </a:p>
        </p:txBody>
      </p:sp>
      <p:sp>
        <p:nvSpPr>
          <p:cNvPr id="110" name="Tempat Penampung Teks 2"/>
          <p:cNvSpPr>
            <a:spLocks noGrp="1"/>
          </p:cNvSpPr>
          <p:nvPr>
            <p:ph type="body" sz="quarter" idx="73" hasCustomPrompt="1"/>
          </p:nvPr>
        </p:nvSpPr>
        <p:spPr>
          <a:xfrm>
            <a:off x="5283071" y="344728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144" name="Tempat Penampung Teks 2"/>
          <p:cNvSpPr>
            <a:spLocks noGrp="1"/>
          </p:cNvSpPr>
          <p:nvPr>
            <p:ph type="body" sz="quarter" idx="102" hasCustomPrompt="1"/>
          </p:nvPr>
        </p:nvSpPr>
        <p:spPr>
          <a:xfrm>
            <a:off x="1408176" y="4382097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nama di sini</a:t>
            </a:r>
          </a:p>
        </p:txBody>
      </p:sp>
      <p:sp>
        <p:nvSpPr>
          <p:cNvPr id="145" name="Tempat Penampung Teks 2"/>
          <p:cNvSpPr>
            <a:spLocks noGrp="1"/>
          </p:cNvSpPr>
          <p:nvPr>
            <p:ph type="body" sz="quarter" idx="103" hasCustomPrompt="1"/>
          </p:nvPr>
        </p:nvSpPr>
        <p:spPr>
          <a:xfrm>
            <a:off x="1408176" y="4558575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146" name="Tempat Penampung Teks 2"/>
          <p:cNvSpPr>
            <a:spLocks noGrp="1"/>
          </p:cNvSpPr>
          <p:nvPr>
            <p:ph type="body" sz="quarter" idx="104" hasCustomPrompt="1"/>
          </p:nvPr>
        </p:nvSpPr>
        <p:spPr>
          <a:xfrm>
            <a:off x="2081674" y="486628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47" name="Tempat Penampung Teks 2"/>
          <p:cNvSpPr>
            <a:spLocks noGrp="1"/>
          </p:cNvSpPr>
          <p:nvPr>
            <p:ph type="body" sz="quarter" idx="105" hasCustomPrompt="1"/>
          </p:nvPr>
        </p:nvSpPr>
        <p:spPr>
          <a:xfrm>
            <a:off x="2081674" y="496169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48" name="Tempat Penampung Teks 2"/>
          <p:cNvSpPr>
            <a:spLocks noGrp="1"/>
          </p:cNvSpPr>
          <p:nvPr>
            <p:ph type="body" sz="quarter" idx="106" hasCustomPrompt="1"/>
          </p:nvPr>
        </p:nvSpPr>
        <p:spPr>
          <a:xfrm>
            <a:off x="2081674" y="5090312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</a:t>
            </a:r>
          </a:p>
        </p:txBody>
      </p:sp>
      <p:sp>
        <p:nvSpPr>
          <p:cNvPr id="149" name="Tempat Penampung Teks 2"/>
          <p:cNvSpPr>
            <a:spLocks noGrp="1"/>
          </p:cNvSpPr>
          <p:nvPr>
            <p:ph type="body" sz="quarter" idx="107" hasCustomPrompt="1"/>
          </p:nvPr>
        </p:nvSpPr>
        <p:spPr>
          <a:xfrm>
            <a:off x="2081674" y="5185720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Gagang twitter</a:t>
            </a:r>
          </a:p>
        </p:txBody>
      </p:sp>
      <p:sp>
        <p:nvSpPr>
          <p:cNvPr id="150" name="Tempat Penampung Teks 2"/>
          <p:cNvSpPr>
            <a:spLocks noGrp="1"/>
          </p:cNvSpPr>
          <p:nvPr>
            <p:ph type="body" sz="quarter" idx="108" hasCustomPrompt="1"/>
          </p:nvPr>
        </p:nvSpPr>
        <p:spPr>
          <a:xfrm>
            <a:off x="2081674" y="527608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137" name="Tempat Penampung Teks 2"/>
          <p:cNvSpPr>
            <a:spLocks noGrp="1"/>
          </p:cNvSpPr>
          <p:nvPr>
            <p:ph type="body" sz="quarter" idx="95" hasCustomPrompt="1"/>
          </p:nvPr>
        </p:nvSpPr>
        <p:spPr>
          <a:xfrm>
            <a:off x="4609573" y="4382097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nama di sini</a:t>
            </a:r>
          </a:p>
        </p:txBody>
      </p:sp>
      <p:sp>
        <p:nvSpPr>
          <p:cNvPr id="138" name="Tempat Penampung Teks 2"/>
          <p:cNvSpPr>
            <a:spLocks noGrp="1"/>
          </p:cNvSpPr>
          <p:nvPr>
            <p:ph type="body" sz="quarter" idx="96" hasCustomPrompt="1"/>
          </p:nvPr>
        </p:nvSpPr>
        <p:spPr>
          <a:xfrm>
            <a:off x="4609573" y="4558575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139" name="Tempat Penampung Teks 2"/>
          <p:cNvSpPr>
            <a:spLocks noGrp="1"/>
          </p:cNvSpPr>
          <p:nvPr>
            <p:ph type="body" sz="quarter" idx="97" hasCustomPrompt="1"/>
          </p:nvPr>
        </p:nvSpPr>
        <p:spPr>
          <a:xfrm>
            <a:off x="5283071" y="486628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40" name="Tempat Penampung Teks 2"/>
          <p:cNvSpPr>
            <a:spLocks noGrp="1"/>
          </p:cNvSpPr>
          <p:nvPr>
            <p:ph type="body" sz="quarter" idx="98" hasCustomPrompt="1"/>
          </p:nvPr>
        </p:nvSpPr>
        <p:spPr>
          <a:xfrm>
            <a:off x="5283071" y="496169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41" name="Tempat Penampung Teks 2"/>
          <p:cNvSpPr>
            <a:spLocks noGrp="1"/>
          </p:cNvSpPr>
          <p:nvPr>
            <p:ph type="body" sz="quarter" idx="99" hasCustomPrompt="1"/>
          </p:nvPr>
        </p:nvSpPr>
        <p:spPr>
          <a:xfrm>
            <a:off x="5283071" y="5090312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</a:t>
            </a:r>
          </a:p>
        </p:txBody>
      </p:sp>
      <p:sp>
        <p:nvSpPr>
          <p:cNvPr id="142" name="Tempat Penampung Teks 2"/>
          <p:cNvSpPr>
            <a:spLocks noGrp="1"/>
          </p:cNvSpPr>
          <p:nvPr>
            <p:ph type="body" sz="quarter" idx="100" hasCustomPrompt="1"/>
          </p:nvPr>
        </p:nvSpPr>
        <p:spPr>
          <a:xfrm>
            <a:off x="5283071" y="5185720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Gagang twitter</a:t>
            </a:r>
          </a:p>
        </p:txBody>
      </p:sp>
      <p:sp>
        <p:nvSpPr>
          <p:cNvPr id="143" name="Tempat Penampung Teks 2"/>
          <p:cNvSpPr>
            <a:spLocks noGrp="1"/>
          </p:cNvSpPr>
          <p:nvPr>
            <p:ph type="body" sz="quarter" idx="101" hasCustomPrompt="1"/>
          </p:nvPr>
        </p:nvSpPr>
        <p:spPr>
          <a:xfrm>
            <a:off x="5283071" y="527608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158" name="Tempat Penampung Teks 2"/>
          <p:cNvSpPr>
            <a:spLocks noGrp="1"/>
          </p:cNvSpPr>
          <p:nvPr>
            <p:ph type="body" sz="quarter" idx="116" hasCustomPrompt="1"/>
          </p:nvPr>
        </p:nvSpPr>
        <p:spPr>
          <a:xfrm>
            <a:off x="1408176" y="621089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nama di sini</a:t>
            </a:r>
          </a:p>
        </p:txBody>
      </p:sp>
      <p:sp>
        <p:nvSpPr>
          <p:cNvPr id="159" name="Tempat Penampung Teks 2"/>
          <p:cNvSpPr>
            <a:spLocks noGrp="1"/>
          </p:cNvSpPr>
          <p:nvPr>
            <p:ph type="body" sz="quarter" idx="117" hasCustomPrompt="1"/>
          </p:nvPr>
        </p:nvSpPr>
        <p:spPr>
          <a:xfrm>
            <a:off x="1408176" y="638737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160" name="Tempat Penampung Teks 2"/>
          <p:cNvSpPr>
            <a:spLocks noGrp="1"/>
          </p:cNvSpPr>
          <p:nvPr>
            <p:ph type="body" sz="quarter" idx="118" hasCustomPrompt="1"/>
          </p:nvPr>
        </p:nvSpPr>
        <p:spPr>
          <a:xfrm>
            <a:off x="2081674" y="669508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61" name="Tempat Penampung Teks 2"/>
          <p:cNvSpPr>
            <a:spLocks noGrp="1"/>
          </p:cNvSpPr>
          <p:nvPr>
            <p:ph type="body" sz="quarter" idx="119" hasCustomPrompt="1"/>
          </p:nvPr>
        </p:nvSpPr>
        <p:spPr>
          <a:xfrm>
            <a:off x="2081674" y="679049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62" name="Tempat Penampung Teks 2"/>
          <p:cNvSpPr>
            <a:spLocks noGrp="1"/>
          </p:cNvSpPr>
          <p:nvPr>
            <p:ph type="body" sz="quarter" idx="120" hasCustomPrompt="1"/>
          </p:nvPr>
        </p:nvSpPr>
        <p:spPr>
          <a:xfrm>
            <a:off x="2081674" y="691911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</a:t>
            </a:r>
          </a:p>
        </p:txBody>
      </p:sp>
      <p:sp>
        <p:nvSpPr>
          <p:cNvPr id="163" name="Tempat Penampung Teks 2"/>
          <p:cNvSpPr>
            <a:spLocks noGrp="1"/>
          </p:cNvSpPr>
          <p:nvPr>
            <p:ph type="body" sz="quarter" idx="121" hasCustomPrompt="1"/>
          </p:nvPr>
        </p:nvSpPr>
        <p:spPr>
          <a:xfrm>
            <a:off x="2081674" y="701451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Gagang twitter</a:t>
            </a:r>
          </a:p>
        </p:txBody>
      </p:sp>
      <p:sp>
        <p:nvSpPr>
          <p:cNvPr id="164" name="Tempat Penampung Teks 2"/>
          <p:cNvSpPr>
            <a:spLocks noGrp="1"/>
          </p:cNvSpPr>
          <p:nvPr>
            <p:ph type="body" sz="quarter" idx="122" hasCustomPrompt="1"/>
          </p:nvPr>
        </p:nvSpPr>
        <p:spPr>
          <a:xfrm>
            <a:off x="2081674" y="710488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151" name="Tempat Penampung Teks 2"/>
          <p:cNvSpPr>
            <a:spLocks noGrp="1"/>
          </p:cNvSpPr>
          <p:nvPr>
            <p:ph type="body" sz="quarter" idx="109" hasCustomPrompt="1"/>
          </p:nvPr>
        </p:nvSpPr>
        <p:spPr>
          <a:xfrm>
            <a:off x="4609573" y="621089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nama di sini</a:t>
            </a:r>
          </a:p>
        </p:txBody>
      </p:sp>
      <p:sp>
        <p:nvSpPr>
          <p:cNvPr id="152" name="Tempat Penampung Teks 2"/>
          <p:cNvSpPr>
            <a:spLocks noGrp="1"/>
          </p:cNvSpPr>
          <p:nvPr>
            <p:ph type="body" sz="quarter" idx="110" hasCustomPrompt="1"/>
          </p:nvPr>
        </p:nvSpPr>
        <p:spPr>
          <a:xfrm>
            <a:off x="4609573" y="638737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153" name="Tempat Penampung Teks 2"/>
          <p:cNvSpPr>
            <a:spLocks noGrp="1"/>
          </p:cNvSpPr>
          <p:nvPr>
            <p:ph type="body" sz="quarter" idx="111" hasCustomPrompt="1"/>
          </p:nvPr>
        </p:nvSpPr>
        <p:spPr>
          <a:xfrm>
            <a:off x="5283071" y="669508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54" name="Tempat Penampung Teks 2"/>
          <p:cNvSpPr>
            <a:spLocks noGrp="1"/>
          </p:cNvSpPr>
          <p:nvPr>
            <p:ph type="body" sz="quarter" idx="112" hasCustomPrompt="1"/>
          </p:nvPr>
        </p:nvSpPr>
        <p:spPr>
          <a:xfrm>
            <a:off x="5283071" y="679049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55" name="Tempat Penampung Teks 2"/>
          <p:cNvSpPr>
            <a:spLocks noGrp="1"/>
          </p:cNvSpPr>
          <p:nvPr>
            <p:ph type="body" sz="quarter" idx="113" hasCustomPrompt="1"/>
          </p:nvPr>
        </p:nvSpPr>
        <p:spPr>
          <a:xfrm>
            <a:off x="5283071" y="691911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</a:t>
            </a:r>
          </a:p>
        </p:txBody>
      </p:sp>
      <p:sp>
        <p:nvSpPr>
          <p:cNvPr id="156" name="Tempat Penampung Teks 2"/>
          <p:cNvSpPr>
            <a:spLocks noGrp="1"/>
          </p:cNvSpPr>
          <p:nvPr>
            <p:ph type="body" sz="quarter" idx="114" hasCustomPrompt="1"/>
          </p:nvPr>
        </p:nvSpPr>
        <p:spPr>
          <a:xfrm>
            <a:off x="5283071" y="701451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Gagang twitter</a:t>
            </a:r>
          </a:p>
        </p:txBody>
      </p:sp>
      <p:sp>
        <p:nvSpPr>
          <p:cNvPr id="157" name="Tempat Penampung Teks 2"/>
          <p:cNvSpPr>
            <a:spLocks noGrp="1"/>
          </p:cNvSpPr>
          <p:nvPr>
            <p:ph type="body" sz="quarter" idx="115" hasCustomPrompt="1"/>
          </p:nvPr>
        </p:nvSpPr>
        <p:spPr>
          <a:xfrm>
            <a:off x="5283071" y="710488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172" name="Tempat Penampung Teks 2"/>
          <p:cNvSpPr>
            <a:spLocks noGrp="1"/>
          </p:cNvSpPr>
          <p:nvPr>
            <p:ph type="body" sz="quarter" idx="130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nama di sini</a:t>
            </a:r>
          </a:p>
        </p:txBody>
      </p:sp>
      <p:sp>
        <p:nvSpPr>
          <p:cNvPr id="173" name="Tempat Penampung Teks 2"/>
          <p:cNvSpPr>
            <a:spLocks noGrp="1"/>
          </p:cNvSpPr>
          <p:nvPr>
            <p:ph type="body" sz="quarter" idx="131" hasCustomPrompt="1"/>
          </p:nvPr>
        </p:nvSpPr>
        <p:spPr>
          <a:xfrm>
            <a:off x="1408176" y="821405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174" name="Tempat Penampung Teks 2"/>
          <p:cNvSpPr>
            <a:spLocks noGrp="1"/>
          </p:cNvSpPr>
          <p:nvPr>
            <p:ph type="body" sz="quarter" idx="132" hasCustomPrompt="1"/>
          </p:nvPr>
        </p:nvSpPr>
        <p:spPr>
          <a:xfrm>
            <a:off x="2081674" y="85217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75" name="Tempat Penampung Teks 2"/>
          <p:cNvSpPr>
            <a:spLocks noGrp="1"/>
          </p:cNvSpPr>
          <p:nvPr>
            <p:ph type="body" sz="quarter" idx="133" hasCustomPrompt="1"/>
          </p:nvPr>
        </p:nvSpPr>
        <p:spPr>
          <a:xfrm>
            <a:off x="2081674" y="861717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76" name="Tempat Penampung Teks 2"/>
          <p:cNvSpPr>
            <a:spLocks noGrp="1"/>
          </p:cNvSpPr>
          <p:nvPr>
            <p:ph type="body" sz="quarter" idx="134" hasCustomPrompt="1"/>
          </p:nvPr>
        </p:nvSpPr>
        <p:spPr>
          <a:xfrm>
            <a:off x="2081674" y="874579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</a:t>
            </a:r>
          </a:p>
        </p:txBody>
      </p:sp>
      <p:sp>
        <p:nvSpPr>
          <p:cNvPr id="177" name="Tempat Penampung Teks 2"/>
          <p:cNvSpPr>
            <a:spLocks noGrp="1"/>
          </p:cNvSpPr>
          <p:nvPr>
            <p:ph type="body" sz="quarter" idx="135" hasCustomPrompt="1"/>
          </p:nvPr>
        </p:nvSpPr>
        <p:spPr>
          <a:xfrm>
            <a:off x="2081674" y="884119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Gagang twitter</a:t>
            </a:r>
          </a:p>
        </p:txBody>
      </p:sp>
      <p:sp>
        <p:nvSpPr>
          <p:cNvPr id="178" name="Tempat Penampung Teks 2"/>
          <p:cNvSpPr>
            <a:spLocks noGrp="1"/>
          </p:cNvSpPr>
          <p:nvPr>
            <p:ph type="body" sz="quarter" idx="136" hasCustomPrompt="1"/>
          </p:nvPr>
        </p:nvSpPr>
        <p:spPr>
          <a:xfrm>
            <a:off x="2081674" y="89315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  <p:sp>
        <p:nvSpPr>
          <p:cNvPr id="165" name="Tempat Penampung Teks 2"/>
          <p:cNvSpPr>
            <a:spLocks noGrp="1"/>
          </p:cNvSpPr>
          <p:nvPr>
            <p:ph type="body" sz="quarter" idx="123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nama di sini</a:t>
            </a:r>
          </a:p>
        </p:txBody>
      </p:sp>
      <p:sp>
        <p:nvSpPr>
          <p:cNvPr id="166" name="Tempat Penampung Teks 2"/>
          <p:cNvSpPr>
            <a:spLocks noGrp="1"/>
          </p:cNvSpPr>
          <p:nvPr>
            <p:ph type="body" sz="quarter" idx="124" hasCustomPrompt="1"/>
          </p:nvPr>
        </p:nvSpPr>
        <p:spPr>
          <a:xfrm>
            <a:off x="4609573" y="821405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id-ID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id-ID"/>
              <a:t>Ketik jabatan atau hobi di sini</a:t>
            </a:r>
          </a:p>
        </p:txBody>
      </p:sp>
      <p:sp>
        <p:nvSpPr>
          <p:cNvPr id="167" name="Tempat Penampung Teks 2"/>
          <p:cNvSpPr>
            <a:spLocks noGrp="1"/>
          </p:cNvSpPr>
          <p:nvPr>
            <p:ph type="body" sz="quarter" idx="125" hasCustomPrompt="1"/>
          </p:nvPr>
        </p:nvSpPr>
        <p:spPr>
          <a:xfrm>
            <a:off x="5283071" y="85217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68" name="Tempat Penampung Teks 2"/>
          <p:cNvSpPr>
            <a:spLocks noGrp="1"/>
          </p:cNvSpPr>
          <p:nvPr>
            <p:ph type="body" sz="quarter" idx="126" hasCustomPrompt="1"/>
          </p:nvPr>
        </p:nvSpPr>
        <p:spPr>
          <a:xfrm>
            <a:off x="5283071" y="861717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Nomor telepon</a:t>
            </a:r>
          </a:p>
        </p:txBody>
      </p:sp>
      <p:sp>
        <p:nvSpPr>
          <p:cNvPr id="169" name="Tempat Penampung Teks 2"/>
          <p:cNvSpPr>
            <a:spLocks noGrp="1"/>
          </p:cNvSpPr>
          <p:nvPr>
            <p:ph type="body" sz="quarter" idx="127" hasCustomPrompt="1"/>
          </p:nvPr>
        </p:nvSpPr>
        <p:spPr>
          <a:xfrm>
            <a:off x="5283071" y="874579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Alamat email</a:t>
            </a:r>
          </a:p>
        </p:txBody>
      </p:sp>
      <p:sp>
        <p:nvSpPr>
          <p:cNvPr id="170" name="Tempat Penampung Teks 2"/>
          <p:cNvSpPr>
            <a:spLocks noGrp="1"/>
          </p:cNvSpPr>
          <p:nvPr>
            <p:ph type="body" sz="quarter" idx="128" hasCustomPrompt="1"/>
          </p:nvPr>
        </p:nvSpPr>
        <p:spPr>
          <a:xfrm>
            <a:off x="5283071" y="884119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Gagang twitter</a:t>
            </a:r>
          </a:p>
        </p:txBody>
      </p:sp>
      <p:sp>
        <p:nvSpPr>
          <p:cNvPr id="171" name="Tempat Penampung Teks 2"/>
          <p:cNvSpPr>
            <a:spLocks noGrp="1"/>
          </p:cNvSpPr>
          <p:nvPr>
            <p:ph type="body" sz="quarter" idx="129" hasCustomPrompt="1"/>
          </p:nvPr>
        </p:nvSpPr>
        <p:spPr>
          <a:xfrm>
            <a:off x="5283071" y="89315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id-ID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id-ID"/>
              <a:t>URL Blog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kisi kartu nama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Persegi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Persegi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Persegi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Persegi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Persegi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Persegi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Persegi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Persegi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Persegi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7" name="Persegi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2" name="Tempat Penampung Judul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id-ID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12/12/2013</a:t>
            </a:fld>
            <a:endParaRPr lang="id-ID"/>
          </a:p>
        </p:txBody>
      </p:sp>
      <p:sp>
        <p:nvSpPr>
          <p:cNvPr id="5" name="Tempat Penampung Footer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id-ID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empat Penampung Nomor Slide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d-ID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id-ID"/>
          </a:p>
        </p:txBody>
      </p:sp>
      <p:grpSp>
        <p:nvGrpSpPr>
          <p:cNvPr id="19" name="Grup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Gambar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Gambar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Gambar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Gambar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Gambar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Gambar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Gambar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Gambar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up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up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Gambar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Gambar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Gambar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Gambar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Gambar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Gambar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Gambar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Gambar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up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up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Gambar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Gambar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Gambar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Gambar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Gambar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Gambar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Gambar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Gambar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up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up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Gambar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Gambar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Gambar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Gambar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Gambar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Gambar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Gambar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Gambar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up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up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Gambar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Gambar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Gambar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Gambar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Gambar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Gambar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Gambar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Gambar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up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up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Gambar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Gambar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Gambar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Gambar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Gambar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Gambar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Gambar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Gambar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up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up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Gambar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Gambar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Gambar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Gambar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Gambar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Gambar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Gambar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Gambar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up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up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Gambar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Gambar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Gambar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Gambar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Gambar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Gambar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Gambar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Gambar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up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up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Gambar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Gambar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Gambar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Gambar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Gambar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Gambar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Gambar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Gambar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up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up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Gambar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Gambar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Gambar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Gambar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Gambar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Gambar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Gambar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Gambar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up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Gambar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Gambar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Gambar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Gambar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Gambar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id-ID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id-ID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id-ID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mpat Penampung Teks 148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id-ID"/>
              <a:t>Michiyo Sato</a:t>
            </a:r>
          </a:p>
        </p:txBody>
      </p:sp>
      <p:sp>
        <p:nvSpPr>
          <p:cNvPr id="150" name="Tempat Penampung Teks 149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r>
              <a:rPr lang="id-ID"/>
              <a:t>Scrapbooker and craft aficianado</a:t>
            </a:r>
          </a:p>
        </p:txBody>
      </p:sp>
      <p:sp>
        <p:nvSpPr>
          <p:cNvPr id="151" name="Tempat Penampung Teks 150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r>
              <a:rPr lang="id-ID"/>
              <a:t>360.555.0150 ponsel</a:t>
            </a:r>
          </a:p>
        </p:txBody>
      </p:sp>
      <p:sp>
        <p:nvSpPr>
          <p:cNvPr id="152" name="Tempat Penampung Teks 151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r>
              <a:rPr lang="id-ID"/>
              <a:t>360.555.0151 rumah</a:t>
            </a:r>
          </a:p>
        </p:txBody>
      </p:sp>
      <p:sp>
        <p:nvSpPr>
          <p:cNvPr id="153" name="Tempat Penampung Teks 152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r>
              <a:rPr lang="id-ID"/>
              <a:t>msato@example.com</a:t>
            </a:r>
          </a:p>
        </p:txBody>
      </p:sp>
      <p:sp>
        <p:nvSpPr>
          <p:cNvPr id="154" name="Tempat Penampung Teks 153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r>
              <a:rPr lang="id-ID"/>
              <a:t>@msatoexamplecom</a:t>
            </a:r>
          </a:p>
        </p:txBody>
      </p:sp>
      <p:sp>
        <p:nvSpPr>
          <p:cNvPr id="155" name="Tempat Penampung Teks 154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r>
              <a:rPr lang="id-ID"/>
              <a:t>www.example.com/msato/blog</a:t>
            </a:r>
          </a:p>
        </p:txBody>
      </p:sp>
      <p:sp>
        <p:nvSpPr>
          <p:cNvPr id="325" name="Tempat Penampung Teks 324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26" name="Tempat Penampung Teks 325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27" name="Tempat Penampung Teks 326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28" name="Tempat Penampung Teks 327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29" name="Tempat Penampung Teks 328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30" name="Tempat Penampung Teks 329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31" name="Tempat Penampung Teks 330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8" name="Tempat Penampung Teks 317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9" name="Tempat Penampung Teks 318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20" name="Tempat Penampung Teks 319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21" name="Tempat Penampung Teks 320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22" name="Tempat Penampung Teks 321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23" name="Tempat Penampung Teks 322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24" name="Tempat Penampung Teks 323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1" name="Tempat Penampung Teks 3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3" name="Tempat Penampung Teks 3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2" name="Tempat Penampung Teks 3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4" name="Tempat Penampung Teks 313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5" name="Tempat Penampung Teks 314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6" name="Tempat Penampung Teks 315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7" name="Tempat Penampung Teks 316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39" name="Tempat Penampung Teks 338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40" name="Tempat Penampung Teks 339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41" name="Tempat Penampung Teks 340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42" name="Tempat Penampung Teks 341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43" name="Tempat Penampung Teks 342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44" name="Tempat Penampung Teks 343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45" name="Tempat Penampung Teks 344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32" name="Tempat Penampung Teks 331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33" name="Tempat Penampung Teks 332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34" name="Tempat Penampung Teks 333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35" name="Tempat Penampung Teks 334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36" name="Tempat Penampung Teks 335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37" name="Tempat Penampung Teks 336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38" name="Tempat Penampung Teks 337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53" name="Tempat Penampung Teks 352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54" name="Tempat Penampung Teks 353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55" name="Tempat Penampung Teks 354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56" name="Tempat Penampung Teks 355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57" name="Tempat Penampung Teks 35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58" name="Tempat Penampung Teks 35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59" name="Tempat Penampung Teks 35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46" name="Tempat Penampung Teks 345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47" name="Tempat Penampung Teks 346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48" name="Tempat Penampung Teks 347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49" name="Tempat Penampung Teks 348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50" name="Tempat Penampung Teks 349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51" name="Tempat Penampung Teks 350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52" name="Tempat Penampung Teks 351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67" name="Tempat Penampung Teks 366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68" name="Tempat Penampung Teks 367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69" name="Tempat Penampung Teks 368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70" name="Tempat Penampung Teks 369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71" name="Tempat Penampung Teks 370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72" name="Tempat Penampung Teks 371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73" name="Tempat Penampung Teks 372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60" name="Tempat Penampung Teks 35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61" name="Tempat Penampung Teks 36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62" name="Tempat Penampung Teks 36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63" name="Tempat Penampung Teks 362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64" name="Tempat Penampung Teks 363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65" name="Tempat Penampung Teks 364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66" name="Tempat Penampung Teks 365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tu Nama Ladybugs Rata Kiri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Nilai ini menunjukkan jumlah simpan dan revisi. Aplikasi bertanggung jawab untuk memperbarui nilai ini setelah setiap revisi.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FormulirPustakaDokumen</Display>
  <Edit>FormulirPustakaDokumen</Edit>
  <New>FormulirPustakaDokumen</New>
</FormTemplates>
</file>

<file path=customXml/itemProps1.xml><?xml version="1.0" encoding="utf-8"?>
<ds:datastoreItem xmlns:ds="http://schemas.openxmlformats.org/officeDocument/2006/customXml" ds:itemID="{C7A2C5C2-251D-4097-9340-6254E26FB4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2ECA5EA-6BFB-4570-94A4-A525B83C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72CD0E-43BF-4E75-86D7-ACF9AC2E83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</Words>
  <Application>Microsoft Office PowerPoint</Application>
  <PresentationFormat>Kustom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Kartu Nama Ladybugs Rata Kiri</vt:lpstr>
      <vt:lpstr>Presentasi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2013-07-31T14:25:52Z</dcterms:created>
  <dcterms:modified xsi:type="dcterms:W3CDTF">2013-12-12T15:34:29Z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