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0654" autoAdjust="0"/>
  </p:normalViewPr>
  <p:slideViewPr>
    <p:cSldViewPr snapToGrid="0" showGuides="1">
      <p:cViewPr varScale="1">
        <p:scale>
          <a:sx n="72" d="100"/>
          <a:sy n="72" d="100"/>
        </p:scale>
        <p:origin x="3012" y="78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3" name="Tempat Penampung Tanggal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d-ID" sz="1200"/>
            </a:lvl1pPr>
          </a:lstStyle>
          <a:p>
            <a:fld id="{40DF0C42-8226-4523-B11E-7C13978E6CFD}" type="datetimeFigureOut">
              <a:rPr lang="id-ID" smtClean="0"/>
              <a:t>03/12/2013</a:t>
            </a:fld>
            <a:endParaRPr lang="id-ID"/>
          </a:p>
        </p:txBody>
      </p:sp>
      <p:sp>
        <p:nvSpPr>
          <p:cNvPr id="4" name="Tempat Penampung Foo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5" name="Tempat Penampung Nomor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d-ID" sz="1200"/>
            </a:lvl1pPr>
          </a:lstStyle>
          <a:p>
            <a:fld id="{4FE0F56A-0C86-4ACC-9CF4-1B63F756A4B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3" name="Tempat Penampung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d-ID" sz="1200"/>
            </a:lvl1pPr>
          </a:lstStyle>
          <a:p>
            <a:fld id="{AC0A8818-56B1-4EAC-B5D3-7BFFD2C4E1DE}" type="datetimeFigureOut">
              <a:t>03/12/2013</a:t>
            </a:fld>
            <a:endParaRPr lang="id-ID"/>
          </a:p>
        </p:txBody>
      </p:sp>
      <p:sp>
        <p:nvSpPr>
          <p:cNvPr id="4" name="Tempat Penampung Gamba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empat Penampung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empat Penampung Foo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d-ID" sz="1200"/>
            </a:lvl1pPr>
          </a:lstStyle>
          <a:p>
            <a:endParaRPr lang="id-ID"/>
          </a:p>
        </p:txBody>
      </p:sp>
      <p:sp>
        <p:nvSpPr>
          <p:cNvPr id="7" name="Tempat Penampung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d-ID" sz="1200"/>
            </a:lvl1pPr>
          </a:lstStyle>
          <a:p>
            <a:fld id="{636046C0-8A92-4E40-B931-77A8EEB71F69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d-ID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Gamba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empat Penampung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mtClean="0"/>
              <a:t>Untuk</a:t>
            </a:r>
            <a:r>
              <a:rPr lang="id-ID" baseline="0" smtClean="0"/>
              <a:t> mengubah contoh kartu nama pertama, ganti konten dengan konten Anda sendiri. </a:t>
            </a:r>
          </a:p>
          <a:p>
            <a:endParaRPr lang="id-ID" baseline="0" smtClean="0"/>
          </a:p>
          <a:p>
            <a:r>
              <a:rPr lang="id-ID" baseline="0" smtClean="0"/>
              <a:t>Atau, jika Anda lebih suka memulai dari awal, tekan tombol Slide Baru di tab Beranda untuk menyisipkan halaman baru. Sekarang masukkan teks Anda di tempat penampung yang kosong.</a:t>
            </a:r>
            <a:endParaRPr lang="id-ID" smtClean="0"/>
          </a:p>
          <a:p>
            <a:endParaRPr lang="id-ID"/>
          </a:p>
        </p:txBody>
      </p:sp>
      <p:sp>
        <p:nvSpPr>
          <p:cNvPr id="4" name="Tempat Penampung Nomor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046C0-8A92-4E40-B931-77A8EEB71F69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577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mpat Penampung Teks 2"/>
          <p:cNvSpPr>
            <a:spLocks noGrp="1"/>
          </p:cNvSpPr>
          <p:nvPr>
            <p:ph type="body" sz="quarter" idx="10" hasCustomPrompt="1"/>
          </p:nvPr>
        </p:nvSpPr>
        <p:spPr>
          <a:xfrm>
            <a:off x="1010324" y="633994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5" name="Tempat Penampung Teks 2"/>
          <p:cNvSpPr>
            <a:spLocks noGrp="1"/>
          </p:cNvSpPr>
          <p:nvPr>
            <p:ph type="body" sz="quarter" idx="12" hasCustomPrompt="1"/>
          </p:nvPr>
        </p:nvSpPr>
        <p:spPr>
          <a:xfrm>
            <a:off x="1010324" y="912265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4" name="Tempat Penampung Teks 2"/>
          <p:cNvSpPr>
            <a:spLocks noGrp="1"/>
          </p:cNvSpPr>
          <p:nvPr>
            <p:ph type="body" sz="quarter" idx="11" hasCustomPrompt="1"/>
          </p:nvPr>
        </p:nvSpPr>
        <p:spPr>
          <a:xfrm>
            <a:off x="2526015" y="1379301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7" name="Tempat Penampung Teks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6015" y="1644862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8" name="Tempat Penampung Teks 2"/>
          <p:cNvSpPr>
            <a:spLocks noGrp="1"/>
          </p:cNvSpPr>
          <p:nvPr>
            <p:ph type="body" sz="quarter" idx="14" hasCustomPrompt="1"/>
          </p:nvPr>
        </p:nvSpPr>
        <p:spPr>
          <a:xfrm>
            <a:off x="2526015" y="178723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9" name="Tempat Penampung Teks 2"/>
          <p:cNvSpPr>
            <a:spLocks noGrp="1"/>
          </p:cNvSpPr>
          <p:nvPr>
            <p:ph type="body" sz="quarter" idx="15" hasCustomPrompt="1"/>
          </p:nvPr>
        </p:nvSpPr>
        <p:spPr>
          <a:xfrm>
            <a:off x="2526015" y="192960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22" name="Tempat Penampung Teks 2"/>
          <p:cNvSpPr>
            <a:spLocks noGrp="1"/>
          </p:cNvSpPr>
          <p:nvPr>
            <p:ph type="body" sz="quarter" idx="16" hasCustomPrompt="1"/>
          </p:nvPr>
        </p:nvSpPr>
        <p:spPr>
          <a:xfrm>
            <a:off x="4215384" y="633994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24" name="Tempat Penampung Teks 2"/>
          <p:cNvSpPr>
            <a:spLocks noGrp="1"/>
          </p:cNvSpPr>
          <p:nvPr>
            <p:ph type="body" sz="quarter" idx="18" hasCustomPrompt="1"/>
          </p:nvPr>
        </p:nvSpPr>
        <p:spPr>
          <a:xfrm>
            <a:off x="4215384" y="912265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23" name="Tempat Penampung Teks 2"/>
          <p:cNvSpPr>
            <a:spLocks noGrp="1"/>
          </p:cNvSpPr>
          <p:nvPr>
            <p:ph type="body" sz="quarter" idx="17" hasCustomPrompt="1"/>
          </p:nvPr>
        </p:nvSpPr>
        <p:spPr>
          <a:xfrm>
            <a:off x="5731075" y="1379301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25" name="Tempat Penampung Teks 2"/>
          <p:cNvSpPr>
            <a:spLocks noGrp="1"/>
          </p:cNvSpPr>
          <p:nvPr>
            <p:ph type="body" sz="quarter" idx="19" hasCustomPrompt="1"/>
          </p:nvPr>
        </p:nvSpPr>
        <p:spPr>
          <a:xfrm>
            <a:off x="5731075" y="1644862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26" name="Tempat Penampung Teks 2"/>
          <p:cNvSpPr>
            <a:spLocks noGrp="1"/>
          </p:cNvSpPr>
          <p:nvPr>
            <p:ph type="body" sz="quarter" idx="20" hasCustomPrompt="1"/>
          </p:nvPr>
        </p:nvSpPr>
        <p:spPr>
          <a:xfrm>
            <a:off x="5731075" y="178723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27" name="Tempat Penampung Teks 2"/>
          <p:cNvSpPr>
            <a:spLocks noGrp="1"/>
          </p:cNvSpPr>
          <p:nvPr>
            <p:ph type="body" sz="quarter" idx="21" hasCustomPrompt="1"/>
          </p:nvPr>
        </p:nvSpPr>
        <p:spPr>
          <a:xfrm>
            <a:off x="5731075" y="192960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28" name="Tempat Penampung Teks 2"/>
          <p:cNvSpPr>
            <a:spLocks noGrp="1"/>
          </p:cNvSpPr>
          <p:nvPr>
            <p:ph type="body" sz="quarter" idx="22" hasCustomPrompt="1"/>
          </p:nvPr>
        </p:nvSpPr>
        <p:spPr>
          <a:xfrm>
            <a:off x="1010324" y="2455479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30" name="Tempat Penampung Teks 2"/>
          <p:cNvSpPr>
            <a:spLocks noGrp="1"/>
          </p:cNvSpPr>
          <p:nvPr>
            <p:ph type="body" sz="quarter" idx="24" hasCustomPrompt="1"/>
          </p:nvPr>
        </p:nvSpPr>
        <p:spPr>
          <a:xfrm>
            <a:off x="1010324" y="2733750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29" name="Tempat Penampung Teks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6015" y="3200786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31" name="Tempat Penampung Teks 2"/>
          <p:cNvSpPr>
            <a:spLocks noGrp="1"/>
          </p:cNvSpPr>
          <p:nvPr>
            <p:ph type="body" sz="quarter" idx="25" hasCustomPrompt="1"/>
          </p:nvPr>
        </p:nvSpPr>
        <p:spPr>
          <a:xfrm>
            <a:off x="2526015" y="346634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32" name="Tempat Penampung Teks 2"/>
          <p:cNvSpPr>
            <a:spLocks noGrp="1"/>
          </p:cNvSpPr>
          <p:nvPr>
            <p:ph type="body" sz="quarter" idx="26" hasCustomPrompt="1"/>
          </p:nvPr>
        </p:nvSpPr>
        <p:spPr>
          <a:xfrm>
            <a:off x="2526015" y="360871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33" name="Tempat Penampung Teks 2"/>
          <p:cNvSpPr>
            <a:spLocks noGrp="1"/>
          </p:cNvSpPr>
          <p:nvPr>
            <p:ph type="body" sz="quarter" idx="27" hasCustomPrompt="1"/>
          </p:nvPr>
        </p:nvSpPr>
        <p:spPr>
          <a:xfrm>
            <a:off x="2526015" y="375108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34" name="Tempat Penampung Teks 2"/>
          <p:cNvSpPr>
            <a:spLocks noGrp="1"/>
          </p:cNvSpPr>
          <p:nvPr>
            <p:ph type="body" sz="quarter" idx="28" hasCustomPrompt="1"/>
          </p:nvPr>
        </p:nvSpPr>
        <p:spPr>
          <a:xfrm>
            <a:off x="4215384" y="2455479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36" name="Tempat Penampung Teks 2"/>
          <p:cNvSpPr>
            <a:spLocks noGrp="1"/>
          </p:cNvSpPr>
          <p:nvPr>
            <p:ph type="body" sz="quarter" idx="30" hasCustomPrompt="1"/>
          </p:nvPr>
        </p:nvSpPr>
        <p:spPr>
          <a:xfrm>
            <a:off x="4215384" y="2733750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35" name="Tempat Penampung Teks 2"/>
          <p:cNvSpPr>
            <a:spLocks noGrp="1"/>
          </p:cNvSpPr>
          <p:nvPr>
            <p:ph type="body" sz="quarter" idx="29" hasCustomPrompt="1"/>
          </p:nvPr>
        </p:nvSpPr>
        <p:spPr>
          <a:xfrm>
            <a:off x="5731075" y="3200786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37" name="Tempat Penampung Teks 2"/>
          <p:cNvSpPr>
            <a:spLocks noGrp="1"/>
          </p:cNvSpPr>
          <p:nvPr>
            <p:ph type="body" sz="quarter" idx="31" hasCustomPrompt="1"/>
          </p:nvPr>
        </p:nvSpPr>
        <p:spPr>
          <a:xfrm>
            <a:off x="5731075" y="346634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38" name="Tempat Penampung Teks 2"/>
          <p:cNvSpPr>
            <a:spLocks noGrp="1"/>
          </p:cNvSpPr>
          <p:nvPr>
            <p:ph type="body" sz="quarter" idx="32" hasCustomPrompt="1"/>
          </p:nvPr>
        </p:nvSpPr>
        <p:spPr>
          <a:xfrm>
            <a:off x="5731075" y="360871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39" name="Tempat Penampung Teks 2"/>
          <p:cNvSpPr>
            <a:spLocks noGrp="1"/>
          </p:cNvSpPr>
          <p:nvPr>
            <p:ph type="body" sz="quarter" idx="33" hasCustomPrompt="1"/>
          </p:nvPr>
        </p:nvSpPr>
        <p:spPr>
          <a:xfrm>
            <a:off x="5731075" y="375108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40" name="Tempat Penampung Teks 2"/>
          <p:cNvSpPr>
            <a:spLocks noGrp="1"/>
          </p:cNvSpPr>
          <p:nvPr>
            <p:ph type="body" sz="quarter" idx="34" hasCustomPrompt="1"/>
          </p:nvPr>
        </p:nvSpPr>
        <p:spPr>
          <a:xfrm>
            <a:off x="1010324" y="4284278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42" name="Tempat Penampung Teks 2"/>
          <p:cNvSpPr>
            <a:spLocks noGrp="1"/>
          </p:cNvSpPr>
          <p:nvPr>
            <p:ph type="body" sz="quarter" idx="36" hasCustomPrompt="1"/>
          </p:nvPr>
        </p:nvSpPr>
        <p:spPr>
          <a:xfrm>
            <a:off x="1010324" y="4562549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41" name="Tempat Penampung Teks 2"/>
          <p:cNvSpPr>
            <a:spLocks noGrp="1"/>
          </p:cNvSpPr>
          <p:nvPr>
            <p:ph type="body" sz="quarter" idx="35" hasCustomPrompt="1"/>
          </p:nvPr>
        </p:nvSpPr>
        <p:spPr>
          <a:xfrm>
            <a:off x="2526015" y="5029585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43" name="Tempat Penampung Teks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6015" y="529514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44" name="Tempat Penampung Teks 2"/>
          <p:cNvSpPr>
            <a:spLocks noGrp="1"/>
          </p:cNvSpPr>
          <p:nvPr>
            <p:ph type="body" sz="quarter" idx="38" hasCustomPrompt="1"/>
          </p:nvPr>
        </p:nvSpPr>
        <p:spPr>
          <a:xfrm>
            <a:off x="2526015" y="543751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45" name="Tempat Penampung Teks 2"/>
          <p:cNvSpPr>
            <a:spLocks noGrp="1"/>
          </p:cNvSpPr>
          <p:nvPr>
            <p:ph type="body" sz="quarter" idx="39" hasCustomPrompt="1"/>
          </p:nvPr>
        </p:nvSpPr>
        <p:spPr>
          <a:xfrm>
            <a:off x="2526015" y="557988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46" name="Tempat Penampung Teks 2"/>
          <p:cNvSpPr>
            <a:spLocks noGrp="1"/>
          </p:cNvSpPr>
          <p:nvPr>
            <p:ph type="body" sz="quarter" idx="40" hasCustomPrompt="1"/>
          </p:nvPr>
        </p:nvSpPr>
        <p:spPr>
          <a:xfrm>
            <a:off x="4215384" y="4284278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48" name="Tempat Penampung Teks 2"/>
          <p:cNvSpPr>
            <a:spLocks noGrp="1"/>
          </p:cNvSpPr>
          <p:nvPr>
            <p:ph type="body" sz="quarter" idx="42" hasCustomPrompt="1"/>
          </p:nvPr>
        </p:nvSpPr>
        <p:spPr>
          <a:xfrm>
            <a:off x="4215384" y="4562549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47" name="Tempat Penampung Teks 2"/>
          <p:cNvSpPr>
            <a:spLocks noGrp="1"/>
          </p:cNvSpPr>
          <p:nvPr>
            <p:ph type="body" sz="quarter" idx="41" hasCustomPrompt="1"/>
          </p:nvPr>
        </p:nvSpPr>
        <p:spPr>
          <a:xfrm>
            <a:off x="5731075" y="5029585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49" name="Tempat Penampung Teks 2"/>
          <p:cNvSpPr>
            <a:spLocks noGrp="1"/>
          </p:cNvSpPr>
          <p:nvPr>
            <p:ph type="body" sz="quarter" idx="43" hasCustomPrompt="1"/>
          </p:nvPr>
        </p:nvSpPr>
        <p:spPr>
          <a:xfrm>
            <a:off x="5731075" y="529514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50" name="Tempat Penampung Teks 2"/>
          <p:cNvSpPr>
            <a:spLocks noGrp="1"/>
          </p:cNvSpPr>
          <p:nvPr>
            <p:ph type="body" sz="quarter" idx="44" hasCustomPrompt="1"/>
          </p:nvPr>
        </p:nvSpPr>
        <p:spPr>
          <a:xfrm>
            <a:off x="5731075" y="543751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51" name="Tempat Penampung Teks 2"/>
          <p:cNvSpPr>
            <a:spLocks noGrp="1"/>
          </p:cNvSpPr>
          <p:nvPr>
            <p:ph type="body" sz="quarter" idx="45" hasCustomPrompt="1"/>
          </p:nvPr>
        </p:nvSpPr>
        <p:spPr>
          <a:xfrm>
            <a:off x="5731075" y="557988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52" name="Tempat Penampung Teks 2"/>
          <p:cNvSpPr>
            <a:spLocks noGrp="1"/>
          </p:cNvSpPr>
          <p:nvPr>
            <p:ph type="body" sz="quarter" idx="46" hasCustomPrompt="1"/>
          </p:nvPr>
        </p:nvSpPr>
        <p:spPr>
          <a:xfrm>
            <a:off x="1010324" y="6113077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54" name="Tempat Penampung Teks 2"/>
          <p:cNvSpPr>
            <a:spLocks noGrp="1"/>
          </p:cNvSpPr>
          <p:nvPr>
            <p:ph type="body" sz="quarter" idx="48" hasCustomPrompt="1"/>
          </p:nvPr>
        </p:nvSpPr>
        <p:spPr>
          <a:xfrm>
            <a:off x="1010324" y="6391348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53" name="Tempat Penampung Teks 2"/>
          <p:cNvSpPr>
            <a:spLocks noGrp="1"/>
          </p:cNvSpPr>
          <p:nvPr>
            <p:ph type="body" sz="quarter" idx="47" hasCustomPrompt="1"/>
          </p:nvPr>
        </p:nvSpPr>
        <p:spPr>
          <a:xfrm>
            <a:off x="2526015" y="6858384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55" name="Tempat Penampung Teks 2"/>
          <p:cNvSpPr>
            <a:spLocks noGrp="1"/>
          </p:cNvSpPr>
          <p:nvPr>
            <p:ph type="body" sz="quarter" idx="49" hasCustomPrompt="1"/>
          </p:nvPr>
        </p:nvSpPr>
        <p:spPr>
          <a:xfrm>
            <a:off x="2526015" y="712394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56" name="Tempat Penampung Teks 2"/>
          <p:cNvSpPr>
            <a:spLocks noGrp="1"/>
          </p:cNvSpPr>
          <p:nvPr>
            <p:ph type="body" sz="quarter" idx="50" hasCustomPrompt="1"/>
          </p:nvPr>
        </p:nvSpPr>
        <p:spPr>
          <a:xfrm>
            <a:off x="2526015" y="726631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57" name="Tempat Penampung Teks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6015" y="740868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58" name="Tempat Penampung Teks 2"/>
          <p:cNvSpPr>
            <a:spLocks noGrp="1"/>
          </p:cNvSpPr>
          <p:nvPr>
            <p:ph type="body" sz="quarter" idx="52" hasCustomPrompt="1"/>
          </p:nvPr>
        </p:nvSpPr>
        <p:spPr>
          <a:xfrm>
            <a:off x="4215384" y="6113077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60" name="Tempat Penampung Teks 2"/>
          <p:cNvSpPr>
            <a:spLocks noGrp="1"/>
          </p:cNvSpPr>
          <p:nvPr>
            <p:ph type="body" sz="quarter" idx="54" hasCustomPrompt="1"/>
          </p:nvPr>
        </p:nvSpPr>
        <p:spPr>
          <a:xfrm>
            <a:off x="4215384" y="6391348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59" name="Tempat Penampung Teks 2"/>
          <p:cNvSpPr>
            <a:spLocks noGrp="1"/>
          </p:cNvSpPr>
          <p:nvPr>
            <p:ph type="body" sz="quarter" idx="53" hasCustomPrompt="1"/>
          </p:nvPr>
        </p:nvSpPr>
        <p:spPr>
          <a:xfrm>
            <a:off x="5731075" y="6858384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61" name="Tempat Penampung Teks 2"/>
          <p:cNvSpPr>
            <a:spLocks noGrp="1"/>
          </p:cNvSpPr>
          <p:nvPr>
            <p:ph type="body" sz="quarter" idx="55" hasCustomPrompt="1"/>
          </p:nvPr>
        </p:nvSpPr>
        <p:spPr>
          <a:xfrm>
            <a:off x="5731075" y="712394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62" name="Tempat Penampung Teks 2"/>
          <p:cNvSpPr>
            <a:spLocks noGrp="1"/>
          </p:cNvSpPr>
          <p:nvPr>
            <p:ph type="body" sz="quarter" idx="56" hasCustomPrompt="1"/>
          </p:nvPr>
        </p:nvSpPr>
        <p:spPr>
          <a:xfrm>
            <a:off x="5731075" y="726631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63" name="Tempat Penampung Teks 2"/>
          <p:cNvSpPr>
            <a:spLocks noGrp="1"/>
          </p:cNvSpPr>
          <p:nvPr>
            <p:ph type="body" sz="quarter" idx="57" hasCustomPrompt="1"/>
          </p:nvPr>
        </p:nvSpPr>
        <p:spPr>
          <a:xfrm>
            <a:off x="5731075" y="740868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64" name="Tempat Penampung Teks 2"/>
          <p:cNvSpPr>
            <a:spLocks noGrp="1"/>
          </p:cNvSpPr>
          <p:nvPr>
            <p:ph type="body" sz="quarter" idx="58" hasCustomPrompt="1"/>
          </p:nvPr>
        </p:nvSpPr>
        <p:spPr>
          <a:xfrm>
            <a:off x="1010324" y="7941876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66" name="Tempat Penampung Teks 2"/>
          <p:cNvSpPr>
            <a:spLocks noGrp="1"/>
          </p:cNvSpPr>
          <p:nvPr>
            <p:ph type="body" sz="quarter" idx="60" hasCustomPrompt="1"/>
          </p:nvPr>
        </p:nvSpPr>
        <p:spPr>
          <a:xfrm>
            <a:off x="1010324" y="8220147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65" name="Tempat Penampung Teks 2"/>
          <p:cNvSpPr>
            <a:spLocks noGrp="1"/>
          </p:cNvSpPr>
          <p:nvPr>
            <p:ph type="body" sz="quarter" idx="59" hasCustomPrompt="1"/>
          </p:nvPr>
        </p:nvSpPr>
        <p:spPr>
          <a:xfrm>
            <a:off x="2526015" y="8687183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67" name="Tempat Penampung Teks 2"/>
          <p:cNvSpPr>
            <a:spLocks noGrp="1"/>
          </p:cNvSpPr>
          <p:nvPr>
            <p:ph type="body" sz="quarter" idx="61" hasCustomPrompt="1"/>
          </p:nvPr>
        </p:nvSpPr>
        <p:spPr>
          <a:xfrm>
            <a:off x="2526015" y="8952744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68" name="Tempat Penampung Teks 2"/>
          <p:cNvSpPr>
            <a:spLocks noGrp="1"/>
          </p:cNvSpPr>
          <p:nvPr>
            <p:ph type="body" sz="quarter" idx="62" hasCustomPrompt="1"/>
          </p:nvPr>
        </p:nvSpPr>
        <p:spPr>
          <a:xfrm>
            <a:off x="2526015" y="909511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69" name="Tempat Penampung Teks 2"/>
          <p:cNvSpPr>
            <a:spLocks noGrp="1"/>
          </p:cNvSpPr>
          <p:nvPr>
            <p:ph type="body" sz="quarter" idx="63" hasCustomPrompt="1"/>
          </p:nvPr>
        </p:nvSpPr>
        <p:spPr>
          <a:xfrm>
            <a:off x="2526015" y="923748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  <p:sp>
        <p:nvSpPr>
          <p:cNvPr id="70" name="Tempat Penampung Teks 2"/>
          <p:cNvSpPr>
            <a:spLocks noGrp="1"/>
          </p:cNvSpPr>
          <p:nvPr>
            <p:ph type="body" sz="quarter" idx="64" hasCustomPrompt="1"/>
          </p:nvPr>
        </p:nvSpPr>
        <p:spPr>
          <a:xfrm>
            <a:off x="4215384" y="7941876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nama di sini</a:t>
            </a:r>
          </a:p>
        </p:txBody>
      </p:sp>
      <p:sp>
        <p:nvSpPr>
          <p:cNvPr id="72" name="Tempat Penampung Teks 2"/>
          <p:cNvSpPr>
            <a:spLocks noGrp="1"/>
          </p:cNvSpPr>
          <p:nvPr>
            <p:ph type="body" sz="quarter" idx="66" hasCustomPrompt="1"/>
          </p:nvPr>
        </p:nvSpPr>
        <p:spPr>
          <a:xfrm>
            <a:off x="4215384" y="8220147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jabatan atau hobi di sini</a:t>
            </a:r>
          </a:p>
        </p:txBody>
      </p:sp>
      <p:sp>
        <p:nvSpPr>
          <p:cNvPr id="71" name="Tempat Penampung Teks 2"/>
          <p:cNvSpPr>
            <a:spLocks noGrp="1"/>
          </p:cNvSpPr>
          <p:nvPr>
            <p:ph type="body" sz="quarter" idx="65" hasCustomPrompt="1"/>
          </p:nvPr>
        </p:nvSpPr>
        <p:spPr>
          <a:xfrm>
            <a:off x="5731075" y="8687183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Ketikkan alamat di sini</a:t>
            </a:r>
          </a:p>
        </p:txBody>
      </p:sp>
      <p:sp>
        <p:nvSpPr>
          <p:cNvPr id="73" name="Tempat Penampung Teks 2"/>
          <p:cNvSpPr>
            <a:spLocks noGrp="1"/>
          </p:cNvSpPr>
          <p:nvPr>
            <p:ph type="body" sz="quarter" idx="67" hasCustomPrompt="1"/>
          </p:nvPr>
        </p:nvSpPr>
        <p:spPr>
          <a:xfrm>
            <a:off x="5731075" y="8952744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Nomor Telepon</a:t>
            </a:r>
          </a:p>
        </p:txBody>
      </p:sp>
      <p:sp>
        <p:nvSpPr>
          <p:cNvPr id="74" name="Tempat Penampung Teks 2"/>
          <p:cNvSpPr>
            <a:spLocks noGrp="1"/>
          </p:cNvSpPr>
          <p:nvPr>
            <p:ph type="body" sz="quarter" idx="68" hasCustomPrompt="1"/>
          </p:nvPr>
        </p:nvSpPr>
        <p:spPr>
          <a:xfrm>
            <a:off x="5731075" y="909511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Alamat email</a:t>
            </a:r>
          </a:p>
        </p:txBody>
      </p:sp>
      <p:sp>
        <p:nvSpPr>
          <p:cNvPr id="75" name="Tempat Penampung Teks 2"/>
          <p:cNvSpPr>
            <a:spLocks noGrp="1"/>
          </p:cNvSpPr>
          <p:nvPr>
            <p:ph type="body" sz="quarter" idx="69" hasCustomPrompt="1"/>
          </p:nvPr>
        </p:nvSpPr>
        <p:spPr>
          <a:xfrm>
            <a:off x="5731075" y="923748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 latinLnBrk="0">
              <a:spcBef>
                <a:spcPts val="0"/>
              </a:spcBef>
              <a:buNone/>
              <a:defRPr lang="id-ID"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 latinLnBrk="0">
              <a:spcBef>
                <a:spcPts val="0"/>
              </a:spcBef>
              <a:buNone/>
              <a:defRPr lang="id-ID"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id-ID"/>
              <a:t>Nama twitter</a:t>
            </a:r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kisi kartu nama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Persegi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9" name="Persegi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0" name="Persegi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1" name="Persegi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2" name="Persegi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3" name="Persegi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4" name="Persegi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5" name="Persegi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6" name="Persegi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sp>
          <p:nvSpPr>
            <p:cNvPr id="17" name="Persegi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</p:grpSp>
      <p:sp>
        <p:nvSpPr>
          <p:cNvPr id="2" name="Tempat Penampung Judul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empat Penampung Teks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mengedit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empat Penampung Tanggal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id-ID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089B-7FF9-4A76-9A80-45C596FC758E}" type="datetimeFigureOut">
              <a:t>03/12/2013</a:t>
            </a:fld>
            <a:endParaRPr lang="id-ID"/>
          </a:p>
        </p:txBody>
      </p:sp>
      <p:sp>
        <p:nvSpPr>
          <p:cNvPr id="5" name="Tempat Penampung Footer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id-ID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empat Penampung Nomor Slide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id-ID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0A0F0-231E-41D6-803A-199B82C09D42}" type="slidenum">
              <a:t>‹#›</a:t>
            </a:fld>
            <a:endParaRPr lang="id-ID"/>
          </a:p>
        </p:txBody>
      </p:sp>
      <p:pic>
        <p:nvPicPr>
          <p:cNvPr id="38" name="Gambar 37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458104"/>
            <a:ext cx="3201107" cy="1828800"/>
          </a:xfrm>
          <a:prstGeom prst="rect">
            <a:avLst/>
          </a:prstGeom>
        </p:spPr>
      </p:pic>
      <p:pic>
        <p:nvPicPr>
          <p:cNvPr id="40" name="Gambar 39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457200"/>
            <a:ext cx="3201107" cy="1828800"/>
          </a:xfrm>
          <a:prstGeom prst="rect">
            <a:avLst/>
          </a:prstGeom>
        </p:spPr>
      </p:pic>
      <p:pic>
        <p:nvPicPr>
          <p:cNvPr id="41" name="Gambar 40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2286904"/>
            <a:ext cx="3201107" cy="1828800"/>
          </a:xfrm>
          <a:prstGeom prst="rect">
            <a:avLst/>
          </a:prstGeom>
        </p:spPr>
      </p:pic>
      <p:pic>
        <p:nvPicPr>
          <p:cNvPr id="42" name="Gambar 41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2286904"/>
            <a:ext cx="3201107" cy="1828800"/>
          </a:xfrm>
          <a:prstGeom prst="rect">
            <a:avLst/>
          </a:prstGeom>
        </p:spPr>
      </p:pic>
      <p:pic>
        <p:nvPicPr>
          <p:cNvPr id="43" name="Gambar 42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4114800"/>
            <a:ext cx="3201107" cy="1828800"/>
          </a:xfrm>
          <a:prstGeom prst="rect">
            <a:avLst/>
          </a:prstGeom>
        </p:spPr>
      </p:pic>
      <p:pic>
        <p:nvPicPr>
          <p:cNvPr id="44" name="Gambar 43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4114800"/>
            <a:ext cx="3201107" cy="1828800"/>
          </a:xfrm>
          <a:prstGeom prst="rect">
            <a:avLst/>
          </a:prstGeom>
        </p:spPr>
      </p:pic>
      <p:pic>
        <p:nvPicPr>
          <p:cNvPr id="45" name="Gambar 44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5943600"/>
            <a:ext cx="3201107" cy="1828800"/>
          </a:xfrm>
          <a:prstGeom prst="rect">
            <a:avLst/>
          </a:prstGeom>
        </p:spPr>
      </p:pic>
      <p:pic>
        <p:nvPicPr>
          <p:cNvPr id="46" name="Gambar 45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5943600"/>
            <a:ext cx="3201107" cy="1828800"/>
          </a:xfrm>
          <a:prstGeom prst="rect">
            <a:avLst/>
          </a:prstGeom>
        </p:spPr>
      </p:pic>
      <p:pic>
        <p:nvPicPr>
          <p:cNvPr id="47" name="Gambar 46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7776018"/>
            <a:ext cx="3201107" cy="1828800"/>
          </a:xfrm>
          <a:prstGeom prst="rect">
            <a:avLst/>
          </a:prstGeom>
        </p:spPr>
      </p:pic>
      <p:pic>
        <p:nvPicPr>
          <p:cNvPr id="48" name="Gambar 47" descr="Close up bunga sakura" title="Gambar Desain Slid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7776018"/>
            <a:ext cx="320110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id-ID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id-ID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id-ID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mpat Penampung Teks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/>
              <a:t>Michiyo Sato</a:t>
            </a:r>
          </a:p>
        </p:txBody>
      </p:sp>
      <p:sp>
        <p:nvSpPr>
          <p:cNvPr id="4" name="Tempat Penampung Teks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d-ID"/>
              <a:t>Fotografi alam</a:t>
            </a:r>
          </a:p>
        </p:txBody>
      </p:sp>
      <p:sp>
        <p:nvSpPr>
          <p:cNvPr id="3" name="Tempat Penampung Teks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d-ID"/>
              <a:t>1234 First Street,</a:t>
            </a:r>
          </a:p>
          <a:p>
            <a:r>
              <a:rPr lang="id-ID"/>
              <a:t>Brunswick, GA 98052</a:t>
            </a:r>
          </a:p>
        </p:txBody>
      </p:sp>
      <p:sp>
        <p:nvSpPr>
          <p:cNvPr id="5" name="Tempat Penampung Teks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d-ID"/>
              <a:t>360.555.0150</a:t>
            </a:r>
          </a:p>
        </p:txBody>
      </p:sp>
      <p:sp>
        <p:nvSpPr>
          <p:cNvPr id="6" name="Tempat Penampung Teks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d-ID"/>
              <a:t>msato@example.com</a:t>
            </a:r>
          </a:p>
        </p:txBody>
      </p:sp>
      <p:sp>
        <p:nvSpPr>
          <p:cNvPr id="7" name="Tempat Penampung Teks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d-ID"/>
              <a:t>@msatoexamplecom</a:t>
            </a:r>
          </a:p>
        </p:txBody>
      </p:sp>
      <p:sp>
        <p:nvSpPr>
          <p:cNvPr id="14" name="Tempat Penampung Teks 1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Tempat Penampung Teks 1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Tempat Penampung Teks 1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7" name="Tempat Penampung Teks 1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8" name="Tempat Penampung Teks 1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Tempat Penampung Teks 1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Tempat Penampung Teks 1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2" name="Tempat Penampung Teks 2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" name="Tempat Penampung Teks 2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3" name="Tempat Penampung Teks 2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4" name="Tempat Penampung Teks 2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5" name="Tempat Penampung Teks 2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6" name="Tempat Penampung Teks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8" name="Tempat Penampung Teks 2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Tempat Penampung Teks 2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Tempat Penampung Teks 28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0" name="Tempat Penampung Teks 2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Tempat Penampung Teks 3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8" name="Tempat Penampung Teks 127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0" name="Tempat Penampung Teks 12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9" name="Tempat Penampung Teks 12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1" name="Tempat Penampung Teks 130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2" name="Tempat Penampung Teks 131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3" name="Tempat Penampung Teks 132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88" name="Tempat Penampung Teks 18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0" name="Tempat Penampung Teks 18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89" name="Tempat Penampung Teks 18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1" name="Tempat Penampung Teks 19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2" name="Tempat Penampung Teks 19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3" name="Tempat Penampung Teks 192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4" name="Tempat Penampung Teks 193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6" name="Tempat Penampung Teks 195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5" name="Tempat Penampung Teks 194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7" name="Tempat Penampung Teks 19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8" name="Tempat Penampung Teks 19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9" name="Tempat Penampung Teks 198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0" name="Tempat Penampung Teks 199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2" name="Tempat Penampung Teks 201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1" name="Tempat Penampung Teks 200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3" name="Tempat Penampung Teks 202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4" name="Tempat Penampung Teks 203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5" name="Tempat Penampung Teks 204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6" name="Tempat Penampung Teks 20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8" name="Tempat Penampung Teks 207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7" name="Tempat Penampung Teks 206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9" name="Tempat Penampung Teks 208"/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0" name="Tempat Penampung Teks 209"/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1" name="Tempat Penampung Teks 210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2" name="Tempat Penampung Teks 211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4" name="Tempat Penampung Teks 213"/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3" name="Tempat Penampung Teks 212"/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5" name="Tempat Penampung Teks 214"/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6" name="Tempat Penampung Teks 215"/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17" name="Tempat Penampung Teks 216"/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</p:sld>
</file>

<file path=ppt/theme/theme1.xml><?xml version="1.0" encoding="utf-8"?>
<a:theme xmlns:a="http://schemas.openxmlformats.org/drawingml/2006/main" name="Bunga Sakura 16x9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Blossom.potx" id="{FF3180C7-0895-4E25-ABFC-E6B517B1B6F8}" vid="{4F19CFFE-FAB9-4643-B238-E2662EFE57AB}"/>
    </a:ext>
  </a:extLst>
</a:theme>
</file>

<file path=ppt/theme/theme2.xml><?xml version="1.0" encoding="utf-8"?>
<a:theme xmlns:a="http://schemas.openxmlformats.org/drawingml/2006/main" name="Office Theme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FormulirPustakaDokumen</Display>
  <Edit>FormulirPustakaDokumen</Edit>
  <New>FormulirPustakaDokumen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Nilai ini menunjukkan jumlah simpan dan revisi. Aplikasi bertanggung jawab untuk memperbarui nilai ini setelah setiap revisi.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020CDB-B4A8-40F0-A861-A1F3BC6288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A1DFFC-369B-42FD-973F-E148D8C777B8}">
  <ds:schemaRefs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F6C887-8326-46D4-BD6F-D16C07DF66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Kustom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2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</vt:i4>
      </vt:variant>
    </vt:vector>
  </HeadingPairs>
  <TitlesOfParts>
    <vt:vector size="4" baseType="lpstr">
      <vt:lpstr>Arial</vt:lpstr>
      <vt:lpstr>Cambria</vt:lpstr>
      <vt:lpstr>Bunga Sakura 16x9</vt:lpstr>
      <vt:lpstr>Presentasi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2013-07-31T14:35:54Z</dcterms:created>
  <dcterms:modified xsi:type="dcterms:W3CDTF">2013-12-03T15:38:47Z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