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80" d="100"/>
          <a:sy n="80" d="100"/>
        </p:scale>
        <p:origin x="2832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d-ID" sz="1200"/>
            </a:lvl1pPr>
          </a:lstStyle>
          <a:p>
            <a:fld id="{6D793E0B-B97B-4409-ABE0-557859E48B65}" type="datetimeFigureOut">
              <a:rPr lang="id-ID" smtClean="0"/>
              <a:t>12/12/2013</a:t>
            </a:fld>
            <a:endParaRPr lang="id-ID"/>
          </a:p>
        </p:txBody>
      </p:sp>
      <p:sp>
        <p:nvSpPr>
          <p:cNvPr id="4" name="Tempat Penampung Foo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5" name="Tempat Penampung Nomor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d-ID" sz="1200"/>
            </a:lvl1pPr>
          </a:lstStyle>
          <a:p>
            <a:fld id="{F45F31C6-8409-4E0F-AFD4-5691304EC96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d-ID" sz="1200"/>
            </a:lvl1pPr>
          </a:lstStyle>
          <a:p>
            <a:fld id="{D99534B9-6B5A-4379-9BB9-90CB48007E7F}" type="datetimeFigureOut">
              <a:t>12/12/2013</a:t>
            </a:fld>
            <a:endParaRPr lang="id-ID"/>
          </a:p>
        </p:txBody>
      </p:sp>
      <p:sp>
        <p:nvSpPr>
          <p:cNvPr id="4" name="Tempat Penampung Gamba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Tempat Penampung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d-ID" sz="1200"/>
            </a:lvl1pPr>
          </a:lstStyle>
          <a:p>
            <a:fld id="{7DBB298C-95CC-4205-A540-F80A718015AE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id-ID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id-ID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id-ID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id-ID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Kustomisasi spanduk ini dengan pesan Anda sendiri! Pilih huruf dan tambahkan teks Anda sendiri. Gunakan satu karakter per slide.</a:t>
            </a:r>
            <a:endParaRPr lang="id-ID" dirty="0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953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Kustomisasi spanduk ini dengan pesan Anda sendiri! Pilih huruf dan tambahkan teks Anda sendiri. Gunakan satu karakter per slide.</a:t>
            </a:r>
            <a:endParaRPr lang="id-ID" dirty="0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4202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Kustomisasi spanduk ini dengan pesan Anda sendiri! Pilih huruf dan tambahkan teks Anda sendiri. Gunakan satu karakter per slide.</a:t>
            </a:r>
            <a:endParaRPr lang="id-ID" dirty="0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6285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Kustomisasi spanduk ini dengan pesan Anda sendiri! Pilih huruf dan tambahkan teks Anda sendiri. Gunakan satu karakter per slide.</a:t>
            </a:r>
            <a:endParaRPr lang="id-ID" dirty="0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3031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Kustomisasi spanduk ini dengan pesan Anda sendiri! Pilih huruf dan tambahkan teks Anda sendiri. Gunakan satu karakter per slide.</a:t>
            </a:r>
            <a:endParaRPr lang="id-ID" dirty="0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6104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Kustomisasi spanduk ini dengan pesan Anda sendiri! Pilih huruf dan tambahkan teks Anda sendiri. Gunakan satu karakter per slide.</a:t>
            </a:r>
            <a:endParaRPr lang="id-ID" dirty="0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5254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Kustomisasi spanduk ini dengan pesan Anda sendiri! Pilih huruf dan tambahkan teks Anda sendiri. Gunakan satu karakter per slide.</a:t>
            </a:r>
            <a:endParaRPr lang="id-ID" dirty="0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id-ID" smtClean="0"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4135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Kustomisasi spanduk ini dengan pesan Anda sendiri! Pilih huruf dan tambahkan teks Anda sendiri. Gunakan satu karakter per slide.</a:t>
            </a:r>
            <a:endParaRPr lang="id-ID" dirty="0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id-ID" smtClean="0"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2940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Kustomisasi spanduk ini dengan pesan Anda sendiri! Pilih huruf dan tambahkan teks Anda sendiri. Gunakan satu karakter per slide.</a:t>
            </a:r>
            <a:endParaRPr lang="id-ID" dirty="0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4837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Kustomisasi spanduk ini dengan pesan Anda sendiri! Pilih huruf dan tambahkan teks Anda sendiri. Gunakan satu karakter per slide.</a:t>
            </a:r>
            <a:endParaRPr lang="id-ID" dirty="0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9940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Kustomisasi spanduk ini dengan pesan Anda sendiri! Pilih huruf dan tambahkan teks Anda sendiri. Gunakan satu karakter per slide.</a:t>
            </a:r>
            <a:endParaRPr lang="id-ID" dirty="0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734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Kustomisasi spanduk ini dengan pesan Anda sendiri! Pilih huruf dan tambahkan teks Anda sendiri. Gunakan satu karakter per slide.</a:t>
            </a:r>
            <a:endParaRPr lang="id-ID" dirty="0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6647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Kustomisasi spanduk ini dengan pesan Anda sendiri! Pilih huruf dan tambahkan teks Anda sendiri. Gunakan satu karakter per slide.</a:t>
            </a:r>
            <a:endParaRPr lang="id-ID" dirty="0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60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Kustomisasi spanduk ini dengan pesan Anda sendiri! Pilih huruf dan tambahkan teks Anda sendiri. Gunakan satu karakter per slide.</a:t>
            </a:r>
            <a:endParaRPr lang="id-ID" dirty="0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5760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Kustomisasi spanduk ini dengan pesan Anda sendiri! Pilih huruf dan tambahkan teks Anda sendiri. Gunakan satu karakter per slide.</a:t>
            </a:r>
            <a:endParaRPr lang="id-ID" dirty="0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7230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Kustomisasi spanduk ini dengan pesan Anda sendiri! Pilih huruf dan tambahkan teks Anda sendiri. Gunakan satu karakter per slide.</a:t>
            </a:r>
            <a:endParaRPr lang="id-ID" dirty="0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351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y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Konektor Lurus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ersegi Sudut Bulat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207"/>
          </a:p>
        </p:txBody>
      </p:sp>
      <p:cxnSp>
        <p:nvCxnSpPr>
          <p:cNvPr id="11" name="Konektor Lurus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Konektor Lurus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erlian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207"/>
          </a:p>
        </p:txBody>
      </p:sp>
      <p:sp>
        <p:nvSpPr>
          <p:cNvPr id="2" name="Judu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id-ID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id-ID"/>
              <a:t>x</a:t>
            </a:r>
          </a:p>
        </p:txBody>
      </p:sp>
      <p:sp>
        <p:nvSpPr>
          <p:cNvPr id="15" name="Kotak Teks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320"/>
              <a:t>Potong di sepanjang garis</a:t>
            </a:r>
            <a:r>
              <a:rPr lang="id-ID" sz="1320" baseline="0"/>
              <a:t> bertitik-titik</a:t>
            </a:r>
            <a:endParaRPr lang="id-ID" sz="132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y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rsegi Sudut Bulat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207"/>
          </a:p>
        </p:txBody>
      </p:sp>
      <p:cxnSp>
        <p:nvCxnSpPr>
          <p:cNvPr id="14" name="Konektor Lurus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Konektor Lurus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erlian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207"/>
          </a:p>
        </p:txBody>
      </p:sp>
      <p:cxnSp>
        <p:nvCxnSpPr>
          <p:cNvPr id="10" name="Konektor Lurus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Judu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id-ID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id-ID"/>
              <a:t>x</a:t>
            </a:r>
          </a:p>
        </p:txBody>
      </p:sp>
      <p:sp>
        <p:nvSpPr>
          <p:cNvPr id="15" name="Kotak Teks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320"/>
              <a:t>Potong di sepanjang garis</a:t>
            </a:r>
            <a:r>
              <a:rPr lang="id-ID" sz="1320" baseline="0"/>
              <a:t> bertitik-titik</a:t>
            </a:r>
            <a:endParaRPr lang="id-ID" sz="132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y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rsegi Sudut Bulat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207"/>
          </a:p>
        </p:txBody>
      </p:sp>
      <p:cxnSp>
        <p:nvCxnSpPr>
          <p:cNvPr id="14" name="Konektor Lurus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Konektor Lurus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erlian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207"/>
          </a:p>
        </p:txBody>
      </p:sp>
      <p:cxnSp>
        <p:nvCxnSpPr>
          <p:cNvPr id="10" name="Konektor Lurus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Judu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id-ID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id-ID"/>
              <a:t>x</a:t>
            </a:r>
          </a:p>
        </p:txBody>
      </p:sp>
      <p:sp>
        <p:nvSpPr>
          <p:cNvPr id="15" name="Kotak Teks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320"/>
              <a:t>Potong di sepanjang garis</a:t>
            </a:r>
            <a:r>
              <a:rPr lang="id-ID" sz="1320" baseline="0"/>
              <a:t> bertitik-titik</a:t>
            </a:r>
            <a:endParaRPr lang="id-ID" sz="132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y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rsegi Sudut Bulat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207"/>
          </a:p>
        </p:txBody>
      </p:sp>
      <p:cxnSp>
        <p:nvCxnSpPr>
          <p:cNvPr id="14" name="Konektor Lurus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Konektor Lurus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erlian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207"/>
          </a:p>
        </p:txBody>
      </p:sp>
      <p:sp>
        <p:nvSpPr>
          <p:cNvPr id="2" name="Judu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anchor="ctr">
            <a:noAutofit/>
          </a:bodyPr>
          <a:lstStyle>
            <a:lvl1pPr algn="ctr" latinLnBrk="0">
              <a:defRPr lang="id-ID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id-ID"/>
              <a:t>x</a:t>
            </a:r>
          </a:p>
        </p:txBody>
      </p:sp>
      <p:sp>
        <p:nvSpPr>
          <p:cNvPr id="15" name="Kotak Teks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320"/>
              <a:t>Potong di sepanjang garis</a:t>
            </a:r>
            <a:r>
              <a:rPr lang="id-ID" sz="1320" baseline="0"/>
              <a:t> bertitik-titik</a:t>
            </a:r>
            <a:endParaRPr lang="id-ID" sz="1320"/>
          </a:p>
        </p:txBody>
      </p:sp>
      <p:cxnSp>
        <p:nvCxnSpPr>
          <p:cNvPr id="10" name="Konektor Lurus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y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rsegi Sudut Bulat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207"/>
          </a:p>
        </p:txBody>
      </p:sp>
      <p:cxnSp>
        <p:nvCxnSpPr>
          <p:cNvPr id="14" name="Konektor Lurus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Konektor Lurus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erlian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207"/>
          </a:p>
        </p:txBody>
      </p:sp>
      <p:cxnSp>
        <p:nvCxnSpPr>
          <p:cNvPr id="10" name="Konektor Lurus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Judu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id-ID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id-ID"/>
              <a:t>x</a:t>
            </a:r>
          </a:p>
        </p:txBody>
      </p:sp>
      <p:sp>
        <p:nvSpPr>
          <p:cNvPr id="15" name="Kotak Teks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320"/>
              <a:t>Potong di sepanjang garis</a:t>
            </a:r>
            <a:r>
              <a:rPr lang="id-ID" sz="1320" baseline="0"/>
              <a:t> bertitik-titik</a:t>
            </a:r>
            <a:endParaRPr lang="id-ID" sz="132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y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rsegi Sudut Bulat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207"/>
          </a:p>
        </p:txBody>
      </p:sp>
      <p:cxnSp>
        <p:nvCxnSpPr>
          <p:cNvPr id="14" name="Konektor Lurus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Konektor Lurus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erlian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2207"/>
          </a:p>
        </p:txBody>
      </p:sp>
      <p:cxnSp>
        <p:nvCxnSpPr>
          <p:cNvPr id="10" name="Konektor Lurus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Judu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id-ID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id-ID"/>
              <a:t>x</a:t>
            </a:r>
          </a:p>
        </p:txBody>
      </p:sp>
      <p:sp>
        <p:nvSpPr>
          <p:cNvPr id="15" name="Kotak Teks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320"/>
              <a:t>Potong di sepanjang garis</a:t>
            </a:r>
            <a:r>
              <a:rPr lang="id-ID" sz="1320" baseline="0"/>
              <a:t> bertitik-titik</a:t>
            </a:r>
            <a:endParaRPr lang="id-ID" sz="132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Judul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id-ID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t>12/12/2013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id-ID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id-ID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id-ID"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id-ID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id-ID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id-ID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id-ID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id-ID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id-ID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id-ID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id-ID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id-ID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1005815" rtl="0" eaLnBrk="1" latinLnBrk="0" hangingPunct="1">
        <a:defRPr lang="id-ID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id-ID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id-ID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id-ID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id-ID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id-ID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id-ID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id-ID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id-ID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150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681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301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1934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B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0103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1225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733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61077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98623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1125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0409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75874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298657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433204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50014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mtClean="0"/>
              <a:t>!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616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2875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838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41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025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308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599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47294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ANDUK BAYI PEREMPUAN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FormulirPustakaDokumen</Display>
  <Edit>FormulirPustakaDokumen</Edit>
  <New>FormulirPustakaDokumen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Nilai ini menunjukkan jumlah simpan dan revisi. Aplikasi bertanggung jawab untuk memperbarui nilai ini setelah setiap revisi.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AC0FE4-77DB-4B35-A389-2D11B23B76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D9AF40-F2B7-4A55-99F2-9A72B5CE304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852A684-872D-49F0-966C-D452918703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392</Words>
  <Application>Microsoft Office PowerPoint</Application>
  <PresentationFormat>Kustom</PresentationFormat>
  <Paragraphs>56</Paragraphs>
  <Slides>24</Slides>
  <Notes>16</Notes>
  <HiddenSlides>0</HiddenSlides>
  <MMClips>0</MMClips>
  <ScaleCrop>false</ScaleCrop>
  <HeadingPairs>
    <vt:vector size="6" baseType="variant">
      <vt:variant>
        <vt:lpstr>Font Dipakai</vt:lpstr>
      </vt:variant>
      <vt:variant>
        <vt:i4>2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24</vt:i4>
      </vt:variant>
    </vt:vector>
  </HeadingPairs>
  <TitlesOfParts>
    <vt:vector size="27" baseType="lpstr">
      <vt:lpstr>Arial</vt:lpstr>
      <vt:lpstr>Calibri</vt:lpstr>
      <vt:lpstr>SPANDUK BAYI PEREMPUAN</vt:lpstr>
      <vt:lpstr>S</vt:lpstr>
      <vt:lpstr>e</vt:lpstr>
      <vt:lpstr>l</vt:lpstr>
      <vt:lpstr>A</vt:lpstr>
      <vt:lpstr>M</vt:lpstr>
      <vt:lpstr>A</vt:lpstr>
      <vt:lpstr>T</vt:lpstr>
      <vt:lpstr>D</vt:lpstr>
      <vt:lpstr>a</vt:lpstr>
      <vt:lpstr>T</vt:lpstr>
      <vt:lpstr>A</vt:lpstr>
      <vt:lpstr>N</vt:lpstr>
      <vt:lpstr>G</vt:lpstr>
      <vt:lpstr>B</vt:lpstr>
      <vt:lpstr>A</vt:lpstr>
      <vt:lpstr>Y</vt:lpstr>
      <vt:lpstr>I</vt:lpstr>
      <vt:lpstr>C</vt:lpstr>
      <vt:lpstr>A</vt:lpstr>
      <vt:lpstr>N</vt:lpstr>
      <vt:lpstr>T</vt:lpstr>
      <vt:lpstr>I</vt:lpstr>
      <vt:lpstr>K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2013-07-30T15:37:18Z</dcterms:created>
  <dcterms:modified xsi:type="dcterms:W3CDTF">2013-12-12T13:51:30Z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