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25" autoAdjust="0"/>
    <p:restoredTop sz="95324" autoAdjust="0"/>
  </p:normalViewPr>
  <p:slideViewPr>
    <p:cSldViewPr snapToGrid="0">
      <p:cViewPr varScale="1">
        <p:scale>
          <a:sx n="116" d="100"/>
          <a:sy n="116" d="100"/>
        </p:scale>
        <p:origin x="216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mpat Penampung Hea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id-ID" sz="1200"/>
            </a:lvl1pPr>
          </a:lstStyle>
          <a:p>
            <a:endParaRPr lang="id-ID"/>
          </a:p>
        </p:txBody>
      </p:sp>
      <p:sp>
        <p:nvSpPr>
          <p:cNvPr id="3" name="Tempat Penampung Tanggal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id-ID" sz="1200"/>
            </a:lvl1pPr>
          </a:lstStyle>
          <a:p>
            <a:fld id="{6CA66B3E-0E9F-47BB-95C7-3A8734A4C744}" type="datetimeFigureOut">
              <a:rPr lang="id-ID" smtClean="0"/>
              <a:t>12/12/2013</a:t>
            </a:fld>
            <a:endParaRPr lang="id-ID"/>
          </a:p>
        </p:txBody>
      </p:sp>
      <p:sp>
        <p:nvSpPr>
          <p:cNvPr id="4" name="Tempat Penampung Foot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id-ID" sz="1200"/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mpat Penampung Hea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id-ID" sz="1200"/>
            </a:lvl1pPr>
          </a:lstStyle>
          <a:p>
            <a:endParaRPr lang="id-ID"/>
          </a:p>
        </p:txBody>
      </p:sp>
      <p:sp>
        <p:nvSpPr>
          <p:cNvPr id="3" name="Tempat Penampung Tanggal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id-ID" sz="1200"/>
            </a:lvl1pPr>
          </a:lstStyle>
          <a:p>
            <a:fld id="{464665B6-2736-48DE-BC9C-D0C5352A5DB3}" type="datetimeFigureOut">
              <a:t>12/12/2013</a:t>
            </a:fld>
            <a:endParaRPr lang="id-ID"/>
          </a:p>
        </p:txBody>
      </p:sp>
      <p:sp>
        <p:nvSpPr>
          <p:cNvPr id="4" name="Tempat Penampung Gamba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Tempat Penampung Catatan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id-ID"/>
              <a:t>Klik untuk mengedit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</a:p>
        </p:txBody>
      </p:sp>
      <p:sp>
        <p:nvSpPr>
          <p:cNvPr id="6" name="Tempat Penampung Foo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id-ID" sz="1200"/>
            </a:lvl1pPr>
          </a:lstStyle>
          <a:p>
            <a:endParaRPr lang="id-ID"/>
          </a:p>
        </p:txBody>
      </p:sp>
      <p:sp>
        <p:nvSpPr>
          <p:cNvPr id="7" name="Tempat Penampung Nomor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latinLnBrk="0">
              <a:defRPr lang="id-ID" sz="1200"/>
            </a:lvl1pPr>
          </a:lstStyle>
          <a:p>
            <a:fld id="{C721DBED-FDD1-49F3-8841-BA1304AA9CCD}" type="slidenum"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lang="id-ID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lang="id-ID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lang="id-ID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lang="id-ID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lang="id-ID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lang="id-ID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lang="id-ID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lang="id-ID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lang="id-ID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mpat Penampung Gamba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empat Penampung Catatan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d-ID" dirty="0" smtClean="0"/>
              <a:t>Untuk mengganti gambar ini, cukup pilih dan hapus. Lalu gunakan ikon Sisipkan Gambar untuk mengganti gambar ini dengan salah satu gambar milik Anda!</a:t>
            </a:r>
            <a:endParaRPr lang="id-ID" dirty="0"/>
          </a:p>
        </p:txBody>
      </p:sp>
      <p:sp>
        <p:nvSpPr>
          <p:cNvPr id="4" name="Tempat Penampung Nomor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id-ID" smtClean="0"/>
              <a:t>1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Slide Jud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entuk bebas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Bentuk bebas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Bentuk bebas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Bentuk bebas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Bentuk bebas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Bentuk bebas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Bentuk bebas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Bentuk bebas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Bentuk bebas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Bentuk bebas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Bentuk bebas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5" name="Gambar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6" name="Grup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7" name="Bentuk bebas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Bentuk bebas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Bentuk bebas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Bentuk bebas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Bentuk bebas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Bentuk bebas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Bentuk bebas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Bentuk bebas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Bentuk bebas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Persegi panjang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Bentuk bebas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Persegi panjang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Bentuk bebas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Bentuk bebas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Bentuk bebas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Bentuk bebas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Bentuk bebas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Persegi panjang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Bentuk bebas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Bentuk bebas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Bentuk bebas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Bentuk bebas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Bentuk bebas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Bentuk bebas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Persegi panjang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Bentuk bebas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Bentuk bebas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Bentuk bebas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Bentuk bebas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Bentuk bebas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Bentuk bebas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Bentuk bebas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Bentuk bebas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Bentuk bebas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Bentuk bebas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Bentuk bebas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Bentuk bebas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Bentuk bebas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Bentuk bebas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Persegi panjang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Bentuk bebas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Bentuk bebas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Bentuk bebas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Bentuk bebas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Bentuk bebas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Bentuk bebas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Bentuk bebas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Bentuk bebas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Bentuk bebas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Bentuk bebas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Bentuk bebas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Bentuk bebas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Bentuk bebas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Bentuk bebas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Bentuk bebas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Bentuk bebas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Bentuk bebas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Bentuk bebas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Bentuk bebas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Bentuk bebas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Bentuk bebas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Bentuk bebas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Bentuk bebas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Bentuk bebas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Bentuk bebas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Bentuk bebas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Bentuk bebas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Bentuk bebas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Persegi panjang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Bentuk bebas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Bentuk bebas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Bentuk bebas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Bentuk bebas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Bentuk bebas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Bentuk bebas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Bentuk bebas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Bentuk bebas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Bentuk bebas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Bentuk bebas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Bentuk bebas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Bentuk bebas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Persegi panjang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Bentuk bebas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Persegi panjang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Bentuk bebas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Bentuk bebas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Bentuk bebas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Bentuk bebas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Bentuk bebas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Bentuk bebas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Bentuk bebas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Bentuk bebas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Bentuk bebas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Bentuk bebas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Bentuk bebas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Bentuk bebas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Bentuk bebas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Persegi panjang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Bentuk bebas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Bentuk bebas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Persegi panjang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Bentuk bebas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Bentuk bebas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Bentuk bebas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Bentuk bebas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Bentuk bebas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Bentuk bebas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Bentuk bebas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Bentuk bebas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Bentuk bebas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Bentuk bebas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Bentuk bebas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Bentuk bebas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Bentuk bebas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Bentuk bebas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Bentuk bebas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3" name="Bentuk bebas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Bentuk bebas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Bentuk bebas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Bentuk bebas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7" name="Grup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8" name="Bentuk bebas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Bentuk bebas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Bentuk bebas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Bentuk bebas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Bentuk bebas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Bentuk bebas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Bentuk bebas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Bentuk bebas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Bentuk bebas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Bentuk bebas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Bentuk bebas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Bentuk bebas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Bentuk bebas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Bentuk bebas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6" name="Bentuk bebas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Bentuk bebas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Bentuk bebas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Bentuk bebas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Bentuk bebas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Bentuk bebas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Bentuk bebas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Bentuk bebas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Bentuk bebas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Bentuk bebas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Bentuk bebas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Bentuk bebas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Bentuk bebas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Bentuk bebas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0" name="Grup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1" name="Gr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4" name="Bentuk bebas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Bentuk bebas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Bentuk bebas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Bentuk bebas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Bentuk bebas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Bentuk bebas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Bentuk bebas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Bentuk bebas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Bentuk bebas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Bentuk bebas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Bentuk bebas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Bentuk bebas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Bentuk bebas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Bentuk bebas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Bentuk bebas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Bentuk bebas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Bentuk bebas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Bentuk bebas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Bentuk bebas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Bentuk bebas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Bentuk bebas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Bentuk bebas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Bentuk bebas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Bentuk bebas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Bentuk bebas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Bentuk bebas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Bentuk bebas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Bentuk bebas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Bentuk bebas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Bentuk bebas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Bentuk bebas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Bentuk bebas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Bentuk bebas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Bentuk bebas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Bentuk bebas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Bentuk bebas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Bentuk bebas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Bentuk bebas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Bentuk bebas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Bentuk bebas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Bentuk bebas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Bentuk bebas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Bentuk bebas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Persegi panjang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Bentuk bebas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Persegi panjang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Bentuk bebas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Bentuk bebas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Bentuk bebas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Bentuk bebas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Persegi panjang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Bentuk bebas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Bentuk bebas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Bentuk bebas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Bentuk bebas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Bentuk bebas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Bentuk bebas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Bentuk bebas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Bentuk bebas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Bentuk bebas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Bentuk bebas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Bentuk bebas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Bentuk bebas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Bentuk bebas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Bentuk bebas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Bentuk bebas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Bentuk bebas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Bentuk bebas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Bentuk bebas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Persegi panjang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Bentuk bebas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Bentuk bebas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Bentuk bebas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Bentuk bebas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Persegi panjang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Bentuk bebas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Bentuk bebas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Bentuk bebas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Bentuk bebas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Bentuk bebas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Bentuk bebas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Bentuk bebas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Bentuk bebas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Bentuk bebas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Bentuk bebas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Bentuk bebas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Persegi panjang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Bentuk bebas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Bentuk bebas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Bentuk bebas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Bentuk bebas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Bentuk bebas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Bentuk bebas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Persegi panjang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Bentuk bebas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Bentuk bebas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Bentuk bebas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Bentuk bebas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Bentuk bebas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Bentuk bebas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Bentuk bebas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Bentuk bebas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Bentuk bebas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Bentuk bebas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Bentuk bebas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Bentuk bebas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Persegi panjang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Bentuk bebas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Bentuk bebas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Bentuk bebas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Persegi panjang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Bentuk bebas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Bentuk bebas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Bentuk bebas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Bentuk bebas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Bentuk bebas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Bentuk bebas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Persegi panjang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Bentuk bebas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Bentuk bebas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Bentuk bebas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Bentuk bebas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Bentuk bebas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Bentuk bebas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Bentuk bebas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Bentuk bebas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Bentuk bebas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Bentuk bebas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Bentuk bebas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Persegi panjang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Bentuk bebas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Bentuk bebas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Bentuk bebas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Bentuk bebas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Persegi panjang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Bentuk bebas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Persegi panjang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Bentuk bebas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Bentuk bebas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Bentuk bebas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Bentuk bebas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Bentuk bebas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Bentuk bebas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Bentuk bebas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Bentuk bebas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Bentuk bebas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Persegi panjang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Bentuk bebas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Bentuk bebas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Bentuk bebas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Bentuk bebas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Bentuk bebas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Bentuk bebas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Bentuk bebas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Bentuk bebas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Bentuk bebas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Bentuk bebas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Bentuk bebas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Bentuk bebas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Bentuk bebas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Bentuk bebas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Bentuk bebas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Bentuk bebas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Bentuk bebas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Bentuk bebas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Bentuk bebas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Bentuk bebas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Bentuk bebas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Bentuk bebas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Bentuk bebas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Bentuk bebas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Bentuk bebas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Bentuk bebas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Bentuk bebas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Bentuk bebas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Bentuk bebas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Bentuk bebas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Bentuk bebas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Bentuk bebas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Bentuk bebas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Bentuk bebas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Bentuk bebas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Bentuk bebas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Bentuk bebas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Bentuk bebas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Bentuk bebas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Bentuk bebas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Bentuk bebas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Bentuk bebas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Bentuk bebas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Bentuk bebas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Bentuk bebas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Bentuk bebas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Bentuk bebas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Bentuk bebas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Bentuk bebas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Bentuk bebas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Bentuk bebas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Bentuk bebas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Bentuk bebas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2" name="Gr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4" name="Bentuk bebas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Bentuk bebas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Bentuk bebas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Bentuk bebas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Persegi panjang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Bentuk bebas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Bentuk bebas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Bentuk bebas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Bentuk bebas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Bentuk bebas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Bentuk bebas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Bentuk bebas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Bentuk bebas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Bentuk bebas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Bentuk bebas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Bentuk bebas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Bentuk bebas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Bentuk bebas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Bentuk bebas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Bentuk bebas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Bentuk bebas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Bentuk bebas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Bentuk bebas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Bentuk bebas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Bentuk bebas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Bentuk bebas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Bentuk bebas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Bentuk bebas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Bentuk bebas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Bentuk bebas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Bentuk bebas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Bentuk bebas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Bentuk bebas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Bentuk bebas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Bentuk bebas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Bentuk bebas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Bentuk bebas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Bentuk bebas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Bentuk bebas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Bentuk bebas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Bentuk bebas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Bentuk bebas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Bentuk bebas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Bentuk bebas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Bentuk bebas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Bentuk bebas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Bentuk bebas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Bentuk bebas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Bentuk bebas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Bentuk bebas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Bentuk bebas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Bentuk bebas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Bentuk bebas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Bentuk bebas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Bentuk bebas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Bentuk bebas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Bentuk bebas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Bentuk bebas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Bentuk bebas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Bentuk bebas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Bentuk bebas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Bentuk bebas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Bentuk bebas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Bentuk bebas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Bentuk bebas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Bentuk bebas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Bentuk bebas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Bentuk bebas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Bentuk bebas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Bentuk bebas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Bentuk bebas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Bentuk bebas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Bentuk bebas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Bentuk bebas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Bentuk bebas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Bentuk bebas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Bentuk bebas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Bentuk bebas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Persegi panjang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Bentuk bebas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Bentuk bebas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Bentuk bebas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Bentuk bebas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Bentuk bebas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Bentuk bebas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Bentuk bebas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Bentuk bebas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Bentuk bebas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Bentuk bebas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Bentuk bebas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Bentuk bebas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Bentuk bebas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Bentuk bebas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Bentuk bebas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Bentuk bebas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Bentuk bebas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Bentuk bebas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Bentuk bebas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Bentuk bebas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Bentuk bebas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Bentuk bebas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Bentuk bebas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Bentuk bebas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Bentuk bebas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Bentuk bebas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Bentuk bebas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Bentuk bebas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Bentuk bebas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Bentuk bebas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Bentuk bebas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Bentuk bebas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Persegi panjang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Bentuk bebas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Bentuk bebas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Bentuk bebas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Bentuk bebas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Bentuk bebas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Bentuk bebas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Bentuk bebas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Bentuk bebas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Bentuk bebas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Bentuk bebas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Bentuk bebas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Bentuk bebas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Bentuk bebas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Bentuk bebas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Bentuk bebas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Bentuk bebas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Bentuk bebas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Bentuk bebas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Bentuk bebas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Bentuk bebas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Bentuk bebas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Bentuk bebas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Bentuk bebas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Bentuk bebas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Bentuk bebas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Bentuk bebas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Bentuk bebas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Bentuk bebas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Bentuk bebas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Bentuk bebas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Bentuk bebas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Persegi panjang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Bentuk bebas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Bentuk bebas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Bentuk bebas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Bentuk bebas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Bentuk bebas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Bentuk bebas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Bentuk bebas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Bentuk bebas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Bentuk bebas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Bentuk bebas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Bentuk bebas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Bentuk bebas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Bentuk bebas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Bentuk bebas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Bentuk bebas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Bentuk bebas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Bentuk bebas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Bentuk bebas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Bentuk bebas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Bentuk bebas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Bentuk bebas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Bentuk bebas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Bentuk bebas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Bentuk bebas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Bentuk bebas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Bentuk bebas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Bentuk bebas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Bentuk bebas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Bentuk bebas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Bentuk bebas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Persegi panjang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Bentuk bebas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Bentuk bebas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Bentuk bebas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Bentuk bebas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Bentuk bebas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Bentuk bebas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Bentuk bebas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Bentuk bebas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Bentuk bebas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Bentuk bebas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Bentuk bebas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Bentuk bebas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Bentuk bebas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Bentuk bebas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Bentuk bebas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Bentuk bebas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Bentuk bebas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Bentuk bebas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Bentuk bebas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Bentuk bebas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Bentuk bebas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Bentuk bebas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Bentuk bebas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Bentuk bebas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Bentuk bebas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3" name="Bentuk bebas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Bentuk bebas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Bentuk bebas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Bentuk bebas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Bentuk bebas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Bentuk bebas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Bentuk bebas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Bentuk bebas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Bentuk bebas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Bentuk bebas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Bentuk bebas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Bentuk bebas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Bentuk bebas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Bentuk bebas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Bentuk bebas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Bentuk bebas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Bentuk bebas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Bentuk bebas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Bentuk bebas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Bentuk bebas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Bentuk bebas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Bentuk bebas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Bentuk bebas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Bentuk bebas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Bentuk bebas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Bentuk bebas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Persegi panjang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Bentuk bebas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Bentuk bebas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Bentuk bebas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Bentuk bebas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4" name="Bentuk bebas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Judul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 latinLnBrk="0">
              <a:defRPr lang="id-ID" sz="5400"/>
            </a:lvl1pPr>
          </a:lstStyle>
          <a:p>
            <a:r>
              <a:rPr lang="id-ID"/>
              <a:t>Klik untuk mengedit gaya judul Master</a:t>
            </a:r>
          </a:p>
        </p:txBody>
      </p:sp>
      <p:sp>
        <p:nvSpPr>
          <p:cNvPr id="3" name="Subjudul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800"/>
              </a:spcBef>
              <a:buNone/>
              <a:defRPr lang="id-ID" sz="1800"/>
            </a:lvl1pPr>
            <a:lvl2pPr marL="457200" indent="0" algn="ctr" latinLnBrk="0">
              <a:buNone/>
              <a:defRPr lang="id-ID" sz="2000"/>
            </a:lvl2pPr>
            <a:lvl3pPr marL="914400" indent="0" algn="ctr" latinLnBrk="0">
              <a:buNone/>
              <a:defRPr lang="id-ID" sz="1800"/>
            </a:lvl3pPr>
            <a:lvl4pPr marL="1371600" indent="0" algn="ctr" latinLnBrk="0">
              <a:buNone/>
              <a:defRPr lang="id-ID" sz="1600"/>
            </a:lvl4pPr>
            <a:lvl5pPr marL="1828800" indent="0" algn="ctr" latinLnBrk="0">
              <a:buNone/>
              <a:defRPr lang="id-ID" sz="1600"/>
            </a:lvl5pPr>
            <a:lvl6pPr marL="2286000" indent="0" algn="ctr" latinLnBrk="0">
              <a:buNone/>
              <a:defRPr lang="id-ID" sz="1600"/>
            </a:lvl6pPr>
            <a:lvl7pPr marL="2743200" indent="0" algn="ctr" latinLnBrk="0">
              <a:buNone/>
              <a:defRPr lang="id-ID" sz="1600"/>
            </a:lvl7pPr>
            <a:lvl8pPr marL="3200400" indent="0" algn="ctr" latinLnBrk="0">
              <a:buNone/>
              <a:defRPr lang="id-ID" sz="1600"/>
            </a:lvl8pPr>
            <a:lvl9pPr marL="3657600" indent="0" algn="ctr" latinLnBrk="0">
              <a:buNone/>
              <a:defRPr lang="id-ID" sz="1600"/>
            </a:lvl9pPr>
          </a:lstStyle>
          <a:p>
            <a:r>
              <a:rPr lang="id-ID"/>
              <a:t>Klik untuk mengedit gaya subjudul Master</a:t>
            </a:r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 Kon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Judu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</a:p>
        </p:txBody>
      </p:sp>
      <p:sp>
        <p:nvSpPr>
          <p:cNvPr id="3" name="Tempat Penampung Konten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id-ID"/>
              <a:t>Klik untuk mengedit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</a:p>
        </p:txBody>
      </p:sp>
      <p:sp>
        <p:nvSpPr>
          <p:cNvPr id="4" name="Tempat Penampung Konten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id-ID"/>
              <a:t>Klik untuk mengedit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</a:p>
        </p:txBody>
      </p:sp>
      <p:sp>
        <p:nvSpPr>
          <p:cNvPr id="5" name="Tempat Penampung Tanggal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12/12/2013</a:t>
            </a:fld>
            <a:endParaRPr lang="id-ID"/>
          </a:p>
        </p:txBody>
      </p:sp>
      <p:sp>
        <p:nvSpPr>
          <p:cNvPr id="6" name="Tempat Penampung Foo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Tempat Penampung Nomor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erbandinga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Judu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</a:p>
        </p:txBody>
      </p:sp>
      <p:sp>
        <p:nvSpPr>
          <p:cNvPr id="3" name="Tempat Penampung Teks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id-ID" sz="2000" b="0"/>
            </a:lvl1pPr>
            <a:lvl2pPr marL="457200" indent="0" latinLnBrk="0">
              <a:buNone/>
              <a:defRPr lang="id-ID" sz="2000" b="1"/>
            </a:lvl2pPr>
            <a:lvl3pPr marL="914400" indent="0" latinLnBrk="0">
              <a:buNone/>
              <a:defRPr lang="id-ID" sz="1800" b="1"/>
            </a:lvl3pPr>
            <a:lvl4pPr marL="1371600" indent="0" latinLnBrk="0">
              <a:buNone/>
              <a:defRPr lang="id-ID" sz="1600" b="1"/>
            </a:lvl4pPr>
            <a:lvl5pPr marL="1828800" indent="0" latinLnBrk="0">
              <a:buNone/>
              <a:defRPr lang="id-ID" sz="1600" b="1"/>
            </a:lvl5pPr>
            <a:lvl6pPr marL="2286000" indent="0" latinLnBrk="0">
              <a:buNone/>
              <a:defRPr lang="id-ID" sz="1600" b="1"/>
            </a:lvl6pPr>
            <a:lvl7pPr marL="2743200" indent="0" latinLnBrk="0">
              <a:buNone/>
              <a:defRPr lang="id-ID" sz="1600" b="1"/>
            </a:lvl7pPr>
            <a:lvl8pPr marL="3200400" indent="0" latinLnBrk="0">
              <a:buNone/>
              <a:defRPr lang="id-ID" sz="1600" b="1"/>
            </a:lvl8pPr>
            <a:lvl9pPr marL="3657600" indent="0" latinLnBrk="0">
              <a:buNone/>
              <a:defRPr lang="id-ID" sz="1600" b="1"/>
            </a:lvl9pPr>
          </a:lstStyle>
          <a:p>
            <a:pPr lvl="0"/>
            <a:r>
              <a:rPr lang="id-ID"/>
              <a:t>Klik untuk mengedit gaya teks Master</a:t>
            </a:r>
          </a:p>
        </p:txBody>
      </p:sp>
      <p:sp>
        <p:nvSpPr>
          <p:cNvPr id="4" name="Tempat Penampung Konten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id-ID" sz="1800"/>
            </a:lvl1pPr>
            <a:lvl2pPr latinLnBrk="0">
              <a:defRPr lang="id-ID" sz="1600"/>
            </a:lvl2pPr>
            <a:lvl3pPr latinLnBrk="0">
              <a:defRPr lang="id-ID" sz="1400"/>
            </a:lvl3pPr>
            <a:lvl4pPr latinLnBrk="0">
              <a:defRPr lang="id-ID" sz="1200"/>
            </a:lvl4pPr>
            <a:lvl5pPr latinLnBrk="0">
              <a:defRPr lang="id-ID" sz="1200"/>
            </a:lvl5pPr>
          </a:lstStyle>
          <a:p>
            <a:pPr lvl="0"/>
            <a:r>
              <a:rPr lang="id-ID"/>
              <a:t>Klik untuk mengedit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</a:p>
        </p:txBody>
      </p:sp>
      <p:sp>
        <p:nvSpPr>
          <p:cNvPr id="5" name="Tempat Penampung Teks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id-ID" sz="2000" b="0"/>
            </a:lvl1pPr>
            <a:lvl2pPr marL="457200" indent="0" latinLnBrk="0">
              <a:buNone/>
              <a:defRPr lang="id-ID" sz="2000" b="1"/>
            </a:lvl2pPr>
            <a:lvl3pPr marL="914400" indent="0" latinLnBrk="0">
              <a:buNone/>
              <a:defRPr lang="id-ID" sz="1800" b="1"/>
            </a:lvl3pPr>
            <a:lvl4pPr marL="1371600" indent="0" latinLnBrk="0">
              <a:buNone/>
              <a:defRPr lang="id-ID" sz="1600" b="1"/>
            </a:lvl4pPr>
            <a:lvl5pPr marL="1828800" indent="0" latinLnBrk="0">
              <a:buNone/>
              <a:defRPr lang="id-ID" sz="1600" b="1"/>
            </a:lvl5pPr>
            <a:lvl6pPr marL="2286000" indent="0" latinLnBrk="0">
              <a:buNone/>
              <a:defRPr lang="id-ID" sz="1600" b="1"/>
            </a:lvl6pPr>
            <a:lvl7pPr marL="2743200" indent="0" latinLnBrk="0">
              <a:buNone/>
              <a:defRPr lang="id-ID" sz="1600" b="1"/>
            </a:lvl7pPr>
            <a:lvl8pPr marL="3200400" indent="0" latinLnBrk="0">
              <a:buNone/>
              <a:defRPr lang="id-ID" sz="1600" b="1"/>
            </a:lvl8pPr>
            <a:lvl9pPr marL="3657600" indent="0" latinLnBrk="0">
              <a:buNone/>
              <a:defRPr lang="id-ID" sz="1600" b="1"/>
            </a:lvl9pPr>
          </a:lstStyle>
          <a:p>
            <a:pPr lvl="0"/>
            <a:r>
              <a:rPr lang="id-ID"/>
              <a:t>Klik untuk mengedit gaya teks Master</a:t>
            </a:r>
          </a:p>
        </p:txBody>
      </p:sp>
      <p:sp>
        <p:nvSpPr>
          <p:cNvPr id="6" name="Tempat Penampung Konten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id-ID" sz="1800"/>
            </a:lvl1pPr>
            <a:lvl2pPr latinLnBrk="0">
              <a:defRPr lang="id-ID" sz="1600"/>
            </a:lvl2pPr>
            <a:lvl3pPr latinLnBrk="0">
              <a:defRPr lang="id-ID" sz="1400"/>
            </a:lvl3pPr>
            <a:lvl4pPr latinLnBrk="0">
              <a:defRPr lang="id-ID" sz="1200"/>
            </a:lvl4pPr>
            <a:lvl5pPr latinLnBrk="0">
              <a:defRPr lang="id-ID" sz="1200"/>
            </a:lvl5pPr>
          </a:lstStyle>
          <a:p>
            <a:pPr lvl="0"/>
            <a:r>
              <a:rPr lang="id-ID"/>
              <a:t>Klik untuk mengedit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</a:p>
        </p:txBody>
      </p:sp>
      <p:sp>
        <p:nvSpPr>
          <p:cNvPr id="7" name="Tempat Penampung Tanggal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12/12/2013</a:t>
            </a:fld>
            <a:endParaRPr lang="id-ID"/>
          </a:p>
        </p:txBody>
      </p:sp>
      <p:sp>
        <p:nvSpPr>
          <p:cNvPr id="8" name="Tempat Penampung Foo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Tempat Penampung Nomor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Judul Saj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Judu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</a:p>
        </p:txBody>
      </p:sp>
      <p:sp>
        <p:nvSpPr>
          <p:cNvPr id="3" name="Tempat Penampung Tanggal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12/12/2013</a:t>
            </a:fld>
            <a:endParaRPr lang="id-ID"/>
          </a:p>
        </p:txBody>
      </p:sp>
      <p:sp>
        <p:nvSpPr>
          <p:cNvPr id="4" name="Tempat Penampung Foo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Tempat Penampung Nomor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Koso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Bentuk bebas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Bentuk bebas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" name="Tempat Penampung Tanggal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12/12/2013</a:t>
            </a:fld>
            <a:endParaRPr lang="id-ID"/>
          </a:p>
        </p:txBody>
      </p:sp>
      <p:sp>
        <p:nvSpPr>
          <p:cNvPr id="3" name="Tempat Penampung Foo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Tempat Penampung Nomor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Konten dengan Keteranga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entuk bebas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9" name="Bentuk bebas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" name="Judul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id-ID" sz="2200"/>
            </a:lvl1pPr>
          </a:lstStyle>
          <a:p>
            <a:r>
              <a:rPr lang="id-ID"/>
              <a:t>Klik untuk mengedit gaya judul Master</a:t>
            </a:r>
          </a:p>
        </p:txBody>
      </p:sp>
      <p:sp>
        <p:nvSpPr>
          <p:cNvPr id="3" name="Tempat Penampung Konten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 latinLnBrk="0">
              <a:defRPr lang="id-ID" sz="2000"/>
            </a:lvl1pPr>
            <a:lvl2pPr latinLnBrk="0">
              <a:defRPr lang="id-ID" sz="1800"/>
            </a:lvl2pPr>
            <a:lvl3pPr latinLnBrk="0">
              <a:defRPr lang="id-ID" sz="1600"/>
            </a:lvl3pPr>
            <a:lvl4pPr latinLnBrk="0">
              <a:defRPr lang="id-ID" sz="1400"/>
            </a:lvl4pPr>
            <a:lvl5pPr latinLnBrk="0">
              <a:defRPr lang="id-ID" sz="1400"/>
            </a:lvl5pPr>
            <a:lvl6pPr latinLnBrk="0">
              <a:defRPr lang="id-ID" sz="2000"/>
            </a:lvl6pPr>
            <a:lvl7pPr latinLnBrk="0">
              <a:defRPr lang="id-ID" sz="2000"/>
            </a:lvl7pPr>
            <a:lvl8pPr latinLnBrk="0">
              <a:defRPr lang="id-ID" sz="2000"/>
            </a:lvl8pPr>
            <a:lvl9pPr latinLnBrk="0">
              <a:defRPr lang="id-ID" sz="2000"/>
            </a:lvl9pPr>
          </a:lstStyle>
          <a:p>
            <a:pPr lvl="0"/>
            <a:r>
              <a:rPr lang="id-ID"/>
              <a:t>Klik untuk mengedit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</a:p>
        </p:txBody>
      </p:sp>
      <p:sp>
        <p:nvSpPr>
          <p:cNvPr id="4" name="Tempat Penampung Teks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id-ID" sz="1400"/>
            </a:lvl1pPr>
            <a:lvl2pPr marL="457200" indent="0" latinLnBrk="0">
              <a:buNone/>
              <a:defRPr lang="id-ID" sz="1400"/>
            </a:lvl2pPr>
            <a:lvl3pPr marL="914400" indent="0" latinLnBrk="0">
              <a:buNone/>
              <a:defRPr lang="id-ID" sz="1200"/>
            </a:lvl3pPr>
            <a:lvl4pPr marL="1371600" indent="0" latinLnBrk="0">
              <a:buNone/>
              <a:defRPr lang="id-ID" sz="1000"/>
            </a:lvl4pPr>
            <a:lvl5pPr marL="1828800" indent="0" latinLnBrk="0">
              <a:buNone/>
              <a:defRPr lang="id-ID" sz="1000"/>
            </a:lvl5pPr>
            <a:lvl6pPr marL="2286000" indent="0" latinLnBrk="0">
              <a:buNone/>
              <a:defRPr lang="id-ID" sz="1000"/>
            </a:lvl6pPr>
            <a:lvl7pPr marL="2743200" indent="0" latinLnBrk="0">
              <a:buNone/>
              <a:defRPr lang="id-ID" sz="1000"/>
            </a:lvl7pPr>
            <a:lvl8pPr marL="3200400" indent="0" latinLnBrk="0">
              <a:buNone/>
              <a:defRPr lang="id-ID" sz="1000"/>
            </a:lvl8pPr>
            <a:lvl9pPr marL="3657600" indent="0" latinLnBrk="0">
              <a:buNone/>
              <a:defRPr lang="id-ID" sz="1000"/>
            </a:lvl9pPr>
          </a:lstStyle>
          <a:p>
            <a:pPr lvl="0"/>
            <a:r>
              <a:rPr lang="id-ID"/>
              <a:t>Klik untuk mengedit gaya teks Master</a:t>
            </a:r>
          </a:p>
        </p:txBody>
      </p:sp>
      <p:sp>
        <p:nvSpPr>
          <p:cNvPr id="5" name="Tempat Penampung Tanggal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12/12/2013</a:t>
            </a:fld>
            <a:endParaRPr lang="id-ID"/>
          </a:p>
        </p:txBody>
      </p:sp>
      <p:sp>
        <p:nvSpPr>
          <p:cNvPr id="6" name="Tempat Penampung Foo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Tempat Penampung Nomor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ambar dengan Keteranga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entuk bebas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9" name="Bentuk bebas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" name="Bentuk bebas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11" name="Grup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Bentuk bebas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Bentuk bebas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Bentuk bebas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Bentuk bebas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Bentuk bebas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Bentuk bebas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Bentuk bebas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Bentuk bebas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Bentuk bebas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Bentuk bebas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Bentuk bebas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Persegi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Bentuk bebas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Bentuk bebas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Bentuk bebas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Bentuk bebas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" name="Judul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id-ID" sz="2200"/>
            </a:lvl1pPr>
          </a:lstStyle>
          <a:p>
            <a:r>
              <a:rPr lang="id-ID"/>
              <a:t>Klik untuk mengedit gaya judul Master</a:t>
            </a:r>
          </a:p>
        </p:txBody>
      </p:sp>
      <p:sp>
        <p:nvSpPr>
          <p:cNvPr id="4" name="Tempat Penampung Teks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id-ID" sz="1400"/>
            </a:lvl1pPr>
            <a:lvl2pPr marL="457200" indent="0" latinLnBrk="0">
              <a:buNone/>
              <a:defRPr lang="id-ID" sz="1400"/>
            </a:lvl2pPr>
            <a:lvl3pPr marL="914400" indent="0" latinLnBrk="0">
              <a:buNone/>
              <a:defRPr lang="id-ID" sz="1200"/>
            </a:lvl3pPr>
            <a:lvl4pPr marL="1371600" indent="0" latinLnBrk="0">
              <a:buNone/>
              <a:defRPr lang="id-ID" sz="1000"/>
            </a:lvl4pPr>
            <a:lvl5pPr marL="1828800" indent="0" latinLnBrk="0">
              <a:buNone/>
              <a:defRPr lang="id-ID" sz="1000"/>
            </a:lvl5pPr>
            <a:lvl6pPr marL="2286000" indent="0" latinLnBrk="0">
              <a:buNone/>
              <a:defRPr lang="id-ID" sz="1000"/>
            </a:lvl6pPr>
            <a:lvl7pPr marL="2743200" indent="0" latinLnBrk="0">
              <a:buNone/>
              <a:defRPr lang="id-ID" sz="1000"/>
            </a:lvl7pPr>
            <a:lvl8pPr marL="3200400" indent="0" latinLnBrk="0">
              <a:buNone/>
              <a:defRPr lang="id-ID" sz="1000"/>
            </a:lvl8pPr>
            <a:lvl9pPr marL="3657600" indent="0" latinLnBrk="0">
              <a:buNone/>
              <a:defRPr lang="id-ID" sz="1000"/>
            </a:lvl9pPr>
          </a:lstStyle>
          <a:p>
            <a:pPr lvl="0"/>
            <a:r>
              <a:rPr lang="id-ID"/>
              <a:t>Klik untuk mengedit gaya teks Master</a:t>
            </a:r>
          </a:p>
        </p:txBody>
      </p:sp>
      <p:sp>
        <p:nvSpPr>
          <p:cNvPr id="5" name="Tempat Penampung Tanggal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12/12/2013</a:t>
            </a:fld>
            <a:endParaRPr lang="id-ID"/>
          </a:p>
        </p:txBody>
      </p:sp>
      <p:sp>
        <p:nvSpPr>
          <p:cNvPr id="6" name="Tempat Penampung Foo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Tempat Penampung Nomor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id-ID"/>
          </a:p>
        </p:txBody>
      </p:sp>
      <p:grpSp>
        <p:nvGrpSpPr>
          <p:cNvPr id="28" name="Grup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Bentuk bebas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Bentuk bebas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Bentuk bebas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Bentuk bebas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Bentuk bebas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Bentuk bebas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Bentuk bebas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Bentuk bebas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Bentuk bebas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Bentuk bebas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Bentuk bebas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Bentuk bebas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Bentuk bebas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Bentuk bebas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0" name="Tempat Penampung Gambar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 latinLnBrk="0">
              <a:buNone/>
              <a:defRPr lang="id-ID" sz="1600"/>
            </a:lvl1pPr>
            <a:lvl2pPr marL="457200" indent="0" latinLnBrk="0">
              <a:buNone/>
              <a:defRPr lang="id-ID" sz="2800"/>
            </a:lvl2pPr>
            <a:lvl3pPr marL="914400" indent="0" latinLnBrk="0">
              <a:buNone/>
              <a:defRPr lang="id-ID" sz="2400"/>
            </a:lvl3pPr>
            <a:lvl4pPr marL="1371600" indent="0" latinLnBrk="0">
              <a:buNone/>
              <a:defRPr lang="id-ID" sz="2000"/>
            </a:lvl4pPr>
            <a:lvl5pPr marL="1828800" indent="0" latinLnBrk="0">
              <a:buNone/>
              <a:defRPr lang="id-ID" sz="2000"/>
            </a:lvl5pPr>
            <a:lvl6pPr marL="2286000" indent="0" latinLnBrk="0">
              <a:buNone/>
              <a:defRPr lang="id-ID" sz="2000"/>
            </a:lvl6pPr>
            <a:lvl7pPr marL="2743200" indent="0" latinLnBrk="0">
              <a:buNone/>
              <a:defRPr lang="id-ID" sz="2000"/>
            </a:lvl7pPr>
            <a:lvl8pPr marL="3200400" indent="0" latinLnBrk="0">
              <a:buNone/>
              <a:defRPr lang="id-ID" sz="2000"/>
            </a:lvl8pPr>
            <a:lvl9pPr marL="3657600" indent="0" latinLnBrk="0">
              <a:buNone/>
              <a:defRPr lang="id-ID" sz="2000"/>
            </a:lvl9pPr>
          </a:lstStyle>
          <a:p>
            <a:r>
              <a:rPr lang="id-ID"/>
              <a:t>Klik ikon untuk menambahkan gambar</a:t>
            </a:r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Judul dan Teks Vertik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Judu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</a:p>
        </p:txBody>
      </p:sp>
      <p:sp>
        <p:nvSpPr>
          <p:cNvPr id="3" name="Tempat Penampung Teks Vertik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d-ID"/>
              <a:t>Klik untuk mengedit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</a:p>
        </p:txBody>
      </p:sp>
      <p:sp>
        <p:nvSpPr>
          <p:cNvPr id="4" name="Tempat Penampung Tanggal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12/12/2013</a:t>
            </a:fld>
            <a:endParaRPr lang="id-ID"/>
          </a:p>
        </p:txBody>
      </p:sp>
      <p:sp>
        <p:nvSpPr>
          <p:cNvPr id="5" name="Tempat Penampung Foo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Tempat Penampung Nomor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Judul Vertikal dan Te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Judul Vertikal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id-ID"/>
              <a:t>Klik untuk mengedit gaya judul Master</a:t>
            </a:r>
          </a:p>
        </p:txBody>
      </p:sp>
      <p:sp>
        <p:nvSpPr>
          <p:cNvPr id="3" name="Tempat Penampung Teks Vertikal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id-ID"/>
              <a:t>Klik untuk mengedit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</a:p>
        </p:txBody>
      </p:sp>
      <p:sp>
        <p:nvSpPr>
          <p:cNvPr id="4" name="Tempat Penampung Tanggal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12/12/2013</a:t>
            </a:fld>
            <a:endParaRPr lang="id-ID"/>
          </a:p>
        </p:txBody>
      </p:sp>
      <p:sp>
        <p:nvSpPr>
          <p:cNvPr id="5" name="Tempat Penampung Foo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Tempat Penampung Nomor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lide Judul dengan Gam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Bentuk bebas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Bentuk bebas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Bentuk bebas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Bentuk bebas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Bentuk bebas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Bentuk bebas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Bentuk bebas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Bentuk bebas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Bentuk bebas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Bentuk bebas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Bentuk bebas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6" name="Gambar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7" name="Grup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8" name="Bentuk bebas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Bentuk bebas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Bentuk bebas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Bentuk bebas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Bentuk bebas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Bentuk bebas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Bentuk bebas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Bentuk bebas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Bentuk bebas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Persegi panjang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Bentuk bebas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Persegi panjang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Bentuk bebas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Bentuk bebas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Bentuk bebas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Bentuk bebas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Bentuk bebas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Persegi panjang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Bentuk bebas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Bentuk bebas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Bentuk bebas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Bentuk bebas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Bentuk bebas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Bentuk bebas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Persegi panjang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Bentuk bebas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Bentuk bebas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Bentuk bebas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Bentuk bebas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Bentuk bebas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Bentuk bebas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Bentuk bebas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Bentuk bebas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Bentuk bebas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Bentuk bebas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Bentuk bebas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Bentuk bebas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Bentuk bebas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Bentuk bebas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Persegi panjang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Bentuk bebas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Bentuk bebas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Bentuk bebas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Bentuk bebas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Bentuk bebas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Bentuk bebas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Bentuk bebas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Bentuk bebas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Bentuk bebas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Bentuk bebas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Bentuk bebas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Bentuk bebas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Bentuk bebas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Bentuk bebas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Bentuk bebas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Bentuk bebas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Bentuk bebas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Bentuk bebas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Bentuk bebas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Bentuk bebas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Bentuk bebas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Bentuk bebas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Bentuk bebas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Bentuk bebas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Bentuk bebas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Bentuk bebas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Bentuk bebas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Bentuk bebas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Persegi panjang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Bentuk bebas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Bentuk bebas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Bentuk bebas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Bentuk bebas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Bentuk bebas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Bentuk bebas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Bentuk bebas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Bentuk bebas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Bentuk bebas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Bentuk bebas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Bentuk bebas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Bentuk bebas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Persegi panjang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Bentuk bebas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Persegi panjang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Bentuk bebas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Bentuk bebas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Bentuk bebas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Bentuk bebas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Bentuk bebas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Bentuk bebas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Bentuk bebas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Bentuk bebas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Bentuk bebas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Bentuk bebas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Bentuk bebas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Bentuk bebas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Bentuk bebas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Persegi panjang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Bentuk bebas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Bentuk bebas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Persegi panjang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Bentuk bebas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Bentuk bebas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Bentuk bebas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Bentuk bebas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Bentuk bebas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Bentuk bebas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Bentuk bebas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Bentuk bebas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Bentuk bebas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Bentuk bebas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Bentuk bebas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Bentuk bebas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Bentuk bebas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Bentuk bebas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Bentuk bebas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" name="Bentuk bebas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Bentuk bebas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Bentuk bebas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Bentuk bebas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8" name="Grup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9" name="Bentuk bebas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Bentuk bebas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Bentuk bebas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Bentuk bebas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Bentuk bebas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Bentuk bebas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Bentuk bebas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Bentuk bebas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Bentuk bebas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Bentuk bebas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Bentuk bebas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Bentuk bebas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Bentuk bebas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Bentuk bebas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7" name="Bentuk bebas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Bentuk bebas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Bentuk bebas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Bentuk bebas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Bentuk bebas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Bentuk bebas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Bentuk bebas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Bentuk bebas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Bentuk bebas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Bentuk bebas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Bentuk bebas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Bentuk bebas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Bentuk bebas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Bentuk bebas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1" name="Grup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2" name="Gr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5" name="Bentuk bebas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Bentuk bebas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Bentuk bebas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Bentuk bebas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Bentuk bebas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Bentuk bebas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Bentuk bebas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Bentuk bebas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Bentuk bebas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Bentuk bebas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Bentuk bebas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Bentuk bebas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Bentuk bebas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Bentuk bebas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Bentuk bebas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Bentuk bebas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Bentuk bebas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Bentuk bebas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Bentuk bebas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Bentuk bebas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Bentuk bebas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Bentuk bebas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Bentuk bebas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Bentuk bebas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Bentuk bebas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Bentuk bebas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Bentuk bebas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Bentuk bebas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Bentuk bebas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Bentuk bebas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Bentuk bebas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Bentuk bebas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Bentuk bebas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Bentuk bebas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Bentuk bebas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Bentuk bebas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Bentuk bebas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Bentuk bebas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Bentuk bebas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Bentuk bebas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Bentuk bebas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Bentuk bebas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Bentuk bebas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Persegi panjang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Bentuk bebas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Persegi panjang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Bentuk bebas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Bentuk bebas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Bentuk bebas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Bentuk bebas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Persegi panjang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Bentuk bebas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Bentuk bebas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Bentuk bebas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Bentuk bebas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Bentuk bebas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Bentuk bebas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Bentuk bebas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Bentuk bebas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Bentuk bebas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Bentuk bebas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Bentuk bebas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Bentuk bebas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Bentuk bebas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Bentuk bebas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Bentuk bebas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Bentuk bebas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Bentuk bebas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Bentuk bebas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Persegi panjang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Bentuk bebas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Bentuk bebas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Bentuk bebas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Bentuk bebas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Persegi panjang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Bentuk bebas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Bentuk bebas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Bentuk bebas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Bentuk bebas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Bentuk bebas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Bentuk bebas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Bentuk bebas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Bentuk bebas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Bentuk bebas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Bentuk bebas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Bentuk bebas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Persegi panjang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Bentuk bebas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Bentuk bebas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Bentuk bebas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Bentuk bebas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Bentuk bebas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Bentuk bebas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Persegi panjang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Bentuk bebas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Bentuk bebas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Bentuk bebas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Bentuk bebas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Bentuk bebas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Bentuk bebas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Bentuk bebas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Bentuk bebas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Bentuk bebas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Bentuk bebas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Bentuk bebas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Bentuk bebas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Persegi panjang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Bentuk bebas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Bentuk bebas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Bentuk bebas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Persegi panjang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Bentuk bebas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Bentuk bebas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Bentuk bebas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Bentuk bebas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Bentuk bebas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Bentuk bebas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Persegi panjang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Bentuk bebas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Bentuk bebas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Bentuk bebas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Bentuk bebas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Bentuk bebas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Bentuk bebas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Bentuk bebas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Bentuk bebas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Bentuk bebas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Bentuk bebas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Bentuk bebas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Persegi panjang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Bentuk bebas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Bentuk bebas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Bentuk bebas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Bentuk bebas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Persegi panjang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Bentuk bebas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Persegi panjang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Bentuk bebas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Bentuk bebas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Bentuk bebas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Bentuk bebas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Bentuk bebas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Bentuk bebas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Bentuk bebas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Bentuk bebas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Bentuk bebas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Persegi panjang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Bentuk bebas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Bentuk bebas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Bentuk bebas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Bentuk bebas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Bentuk bebas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Bentuk bebas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Bentuk bebas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Bentuk bebas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Bentuk bebas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Bentuk bebas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Bentuk bebas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Bentuk bebas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Bentuk bebas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Bentuk bebas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Bentuk bebas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Bentuk bebas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Bentuk bebas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Bentuk bebas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Bentuk bebas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Bentuk bebas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Bentuk bebas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Bentuk bebas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Bentuk bebas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Bentuk bebas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Bentuk bebas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Bentuk bebas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Bentuk bebas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Bentuk bebas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Bentuk bebas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Bentuk bebas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Bentuk bebas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Bentuk bebas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Bentuk bebas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Bentuk bebas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Bentuk bebas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Bentuk bebas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Bentuk bebas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Bentuk bebas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Bentuk bebas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Bentuk bebas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Bentuk bebas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Bentuk bebas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Bentuk bebas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Bentuk bebas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Bentuk bebas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Bentuk bebas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Bentuk bebas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Bentuk bebas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Bentuk bebas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Bentuk bebas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Bentuk bebas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Bentuk bebas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Bentuk bebas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3" name="Gr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5" name="Bentuk bebas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Bentuk bebas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Bentuk bebas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Bentuk bebas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Persegi panjang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Bentuk bebas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Bentuk bebas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Bentuk bebas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Bentuk bebas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Bentuk bebas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Bentuk bebas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Bentuk bebas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Bentuk bebas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Bentuk bebas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Bentuk bebas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Bentuk bebas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Bentuk bebas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Bentuk bebas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Bentuk bebas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Bentuk bebas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Bentuk bebas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Bentuk bebas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Bentuk bebas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Bentuk bebas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Bentuk bebas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Bentuk bebas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Bentuk bebas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Bentuk bebas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Bentuk bebas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Bentuk bebas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Bentuk bebas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Bentuk bebas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Bentuk bebas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Bentuk bebas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Bentuk bebas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Bentuk bebas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Bentuk bebas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Bentuk bebas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Bentuk bebas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Bentuk bebas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Bentuk bebas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Bentuk bebas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Bentuk bebas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Bentuk bebas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Bentuk bebas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Bentuk bebas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Bentuk bebas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Bentuk bebas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Bentuk bebas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Bentuk bebas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Bentuk bebas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Bentuk bebas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Bentuk bebas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Bentuk bebas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Bentuk bebas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Bentuk bebas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Bentuk bebas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Bentuk bebas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Bentuk bebas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Bentuk bebas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Bentuk bebas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Bentuk bebas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Bentuk bebas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Bentuk bebas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Bentuk bebas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Bentuk bebas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Bentuk bebas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Bentuk bebas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Bentuk bebas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Bentuk bebas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Bentuk bebas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Bentuk bebas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Bentuk bebas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Bentuk bebas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Bentuk bebas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Bentuk bebas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Bentuk bebas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Bentuk bebas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Persegi panjang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Bentuk bebas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Bentuk bebas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Bentuk bebas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Bentuk bebas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Bentuk bebas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Bentuk bebas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Bentuk bebas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Bentuk bebas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Bentuk bebas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Bentuk bebas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Bentuk bebas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Bentuk bebas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Bentuk bebas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Bentuk bebas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Bentuk bebas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Bentuk bebas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Bentuk bebas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Bentuk bebas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Bentuk bebas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Bentuk bebas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Bentuk bebas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Bentuk bebas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Bentuk bebas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Bentuk bebas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Bentuk bebas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Bentuk bebas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Bentuk bebas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Bentuk bebas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Bentuk bebas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Bentuk bebas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Bentuk bebas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Bentuk bebas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Persegi panjang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Bentuk bebas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Bentuk bebas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Bentuk bebas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Bentuk bebas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Bentuk bebas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Bentuk bebas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Bentuk bebas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Bentuk bebas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Bentuk bebas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Bentuk bebas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Bentuk bebas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Bentuk bebas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Bentuk bebas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Bentuk bebas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Bentuk bebas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Bentuk bebas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Bentuk bebas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Bentuk bebas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Bentuk bebas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Bentuk bebas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Bentuk bebas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Bentuk bebas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Bentuk bebas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Bentuk bebas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Bentuk bebas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Bentuk bebas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Bentuk bebas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Bentuk bebas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Bentuk bebas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Bentuk bebas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Bentuk bebas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Persegi panjang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Bentuk bebas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Bentuk bebas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Bentuk bebas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Bentuk bebas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Bentuk bebas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Bentuk bebas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Bentuk bebas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Bentuk bebas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Bentuk bebas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Bentuk bebas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Bentuk bebas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Bentuk bebas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Bentuk bebas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Bentuk bebas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Bentuk bebas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Bentuk bebas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Bentuk bebas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Bentuk bebas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Bentuk bebas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Bentuk bebas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Bentuk bebas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Bentuk bebas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Bentuk bebas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Bentuk bebas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Bentuk bebas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Bentuk bebas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Bentuk bebas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Bentuk bebas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Bentuk bebas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Bentuk bebas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Persegi panjang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Bentuk bebas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Bentuk bebas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Bentuk bebas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Bentuk bebas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Bentuk bebas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Bentuk bebas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Bentuk bebas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Bentuk bebas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Bentuk bebas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Bentuk bebas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Bentuk bebas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Bentuk bebas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Bentuk bebas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Bentuk bebas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Bentuk bebas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Bentuk bebas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Bentuk bebas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Bentuk bebas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Bentuk bebas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Bentuk bebas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Bentuk bebas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Bentuk bebas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Bentuk bebas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Bentuk bebas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Bentuk bebas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4" name="Bentuk bebas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Bentuk bebas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Bentuk bebas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Bentuk bebas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Bentuk bebas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Bentuk bebas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Bentuk bebas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Bentuk bebas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Bentuk bebas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Bentuk bebas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Bentuk bebas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Bentuk bebas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Bentuk bebas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Bentuk bebas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Bentuk bebas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Bentuk bebas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Bentuk bebas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Bentuk bebas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Bentuk bebas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Bentuk bebas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Bentuk bebas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Bentuk bebas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Bentuk bebas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Bentuk bebas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Bentuk bebas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Bentuk bebas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Persegi panjang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Bentuk bebas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Bentuk bebas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Bentuk bebas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Bentuk bebas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5" name="Bentuk bebas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Judul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 latinLnBrk="0">
              <a:defRPr lang="id-ID" sz="3000"/>
            </a:lvl1pPr>
          </a:lstStyle>
          <a:p>
            <a:r>
              <a:rPr lang="id-ID"/>
              <a:t>Klik untuk mengedit gaya judul Master</a:t>
            </a:r>
          </a:p>
        </p:txBody>
      </p:sp>
      <p:sp>
        <p:nvSpPr>
          <p:cNvPr id="3" name="Subjudul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0"/>
              </a:spcBef>
              <a:buNone/>
              <a:defRPr lang="id-ID" sz="1400"/>
            </a:lvl1pPr>
            <a:lvl2pPr marL="457200" indent="0" algn="ctr" latinLnBrk="0">
              <a:buNone/>
              <a:defRPr lang="id-ID" sz="2000"/>
            </a:lvl2pPr>
            <a:lvl3pPr marL="914400" indent="0" algn="ctr" latinLnBrk="0">
              <a:buNone/>
              <a:defRPr lang="id-ID" sz="1800"/>
            </a:lvl3pPr>
            <a:lvl4pPr marL="1371600" indent="0" algn="ctr" latinLnBrk="0">
              <a:buNone/>
              <a:defRPr lang="id-ID" sz="1600"/>
            </a:lvl4pPr>
            <a:lvl5pPr marL="1828800" indent="0" algn="ctr" latinLnBrk="0">
              <a:buNone/>
              <a:defRPr lang="id-ID" sz="1600"/>
            </a:lvl5pPr>
            <a:lvl6pPr marL="2286000" indent="0" algn="ctr" latinLnBrk="0">
              <a:buNone/>
              <a:defRPr lang="id-ID" sz="1600"/>
            </a:lvl6pPr>
            <a:lvl7pPr marL="2743200" indent="0" algn="ctr" latinLnBrk="0">
              <a:buNone/>
              <a:defRPr lang="id-ID" sz="1600"/>
            </a:lvl7pPr>
            <a:lvl8pPr marL="3200400" indent="0" algn="ctr" latinLnBrk="0">
              <a:buNone/>
              <a:defRPr lang="id-ID" sz="1600"/>
            </a:lvl8pPr>
            <a:lvl9pPr marL="3657600" indent="0" algn="ctr" latinLnBrk="0">
              <a:buNone/>
              <a:defRPr lang="id-ID" sz="1600"/>
            </a:lvl9pPr>
          </a:lstStyle>
          <a:p>
            <a:r>
              <a:rPr lang="id-ID"/>
              <a:t>Klik untuk mengedit gaya subjudul Master</a:t>
            </a:r>
          </a:p>
        </p:txBody>
      </p:sp>
      <p:sp>
        <p:nvSpPr>
          <p:cNvPr id="608" name="Tempat Penampung Gambar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id-ID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id-ID"/>
              <a:t>Klik ikon untuk menambahkan gambar</a:t>
            </a:r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ua Gambar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entuk bebas 608"/>
          <p:cNvSpPr/>
          <p:nvPr userDrawn="1"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Bentuk bebas 609"/>
          <p:cNvSpPr/>
          <p:nvPr userDrawn="1"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Bentuk bebas 610"/>
          <p:cNvSpPr/>
          <p:nvPr userDrawn="1"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Bentuk bebas 385"/>
          <p:cNvSpPr>
            <a:spLocks noEditPoints="1"/>
          </p:cNvSpPr>
          <p:nvPr userDrawn="1"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Bentuk bebas 382"/>
          <p:cNvSpPr>
            <a:spLocks noEditPoints="1"/>
          </p:cNvSpPr>
          <p:nvPr userDrawn="1"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Bentuk bebas 383"/>
          <p:cNvSpPr>
            <a:spLocks noEditPoints="1"/>
          </p:cNvSpPr>
          <p:nvPr userDrawn="1"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2" name="Gambar 61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13" name="Bentuk bebas 380"/>
          <p:cNvSpPr>
            <a:spLocks noEditPoints="1"/>
          </p:cNvSpPr>
          <p:nvPr userDrawn="1"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Bentuk bebas 383"/>
          <p:cNvSpPr>
            <a:spLocks noEditPoints="1"/>
          </p:cNvSpPr>
          <p:nvPr userDrawn="1"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Bentuk bebas 385"/>
          <p:cNvSpPr>
            <a:spLocks noEditPoints="1"/>
          </p:cNvSpPr>
          <p:nvPr userDrawn="1"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Bentuk bebas 383"/>
          <p:cNvSpPr>
            <a:spLocks noEditPoints="1"/>
          </p:cNvSpPr>
          <p:nvPr userDrawn="1"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Bentuk bebas 380"/>
          <p:cNvSpPr>
            <a:spLocks noEditPoints="1"/>
          </p:cNvSpPr>
          <p:nvPr userDrawn="1"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Bentuk bebas 382"/>
          <p:cNvSpPr>
            <a:spLocks noEditPoints="1"/>
          </p:cNvSpPr>
          <p:nvPr userDrawn="1"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Bentuk bebas 381"/>
          <p:cNvSpPr>
            <a:spLocks noEditPoints="1"/>
          </p:cNvSpPr>
          <p:nvPr userDrawn="1"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Bentuk bebas 384"/>
          <p:cNvSpPr>
            <a:spLocks noEditPoints="1"/>
          </p:cNvSpPr>
          <p:nvPr userDrawn="1"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Bentuk bebas 381"/>
          <p:cNvSpPr>
            <a:spLocks noEditPoints="1"/>
          </p:cNvSpPr>
          <p:nvPr userDrawn="1"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Bentuk bebas 384"/>
          <p:cNvSpPr>
            <a:spLocks noEditPoints="1"/>
          </p:cNvSpPr>
          <p:nvPr userDrawn="1"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Bentuk bebas 385"/>
          <p:cNvSpPr>
            <a:spLocks noEditPoints="1"/>
          </p:cNvSpPr>
          <p:nvPr userDrawn="1"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Bentuk bebas 382"/>
          <p:cNvSpPr>
            <a:spLocks noEditPoints="1"/>
          </p:cNvSpPr>
          <p:nvPr userDrawn="1"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Bentuk bebas 380"/>
          <p:cNvSpPr>
            <a:spLocks noEditPoints="1"/>
          </p:cNvSpPr>
          <p:nvPr userDrawn="1"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Bentuk bebas 382"/>
          <p:cNvSpPr>
            <a:spLocks noEditPoints="1"/>
          </p:cNvSpPr>
          <p:nvPr userDrawn="1"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Bentuk bebas 381"/>
          <p:cNvSpPr>
            <a:spLocks noEditPoints="1"/>
          </p:cNvSpPr>
          <p:nvPr userDrawn="1"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Bentuk bebas 383"/>
          <p:cNvSpPr>
            <a:spLocks noEditPoints="1"/>
          </p:cNvSpPr>
          <p:nvPr userDrawn="1"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" name="Grup 631"/>
          <p:cNvGrpSpPr/>
          <p:nvPr userDrawn="1"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30" name="Grup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101" name="Bentuk bebas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Bentuk bebas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Bentuk bebas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Bentuk bebas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Bentuk bebas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Bentuk bebas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Bentuk bebas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Bentuk bebas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Bentuk bebas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Bentuk bebas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Bentuk bebas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Bentuk bebas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Bentuk bebas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Bentuk bebas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1" name="Bentuk bebas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2" name="Grup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33" name="Bentuk bebas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Bentuk bebas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Bentuk bebas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Bentuk bebas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Bentuk bebas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Bentuk bebas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Bentuk bebas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Bentuk bebas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Bentuk bebas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Bentuk bebas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Bentuk bebas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Bentuk bebas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Bentuk bebas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Bentuk bebas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Bentuk bebas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Bentuk bebas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Bentuk bebas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Bentuk bebas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Bentuk bebas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Bentuk bebas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Bentuk bebas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Bentuk bebas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Bentuk bebas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Bentuk bebas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Bentuk bebas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Bentuk bebas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Bentuk bebas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Bentuk bebas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Bentuk bebas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Bentuk bebas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Bentuk bebas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Bentuk bebas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Bentuk bebas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Bentuk bebas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Bentuk bebas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Bentuk bebas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Bentuk bebas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Bentuk bebas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Bentuk bebas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Bentuk bebas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Bentuk bebas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Bentuk bebas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Bentuk bebas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Bentuk bebas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Bentuk bebas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Bentuk bebas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Bentuk bebas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Bentuk bebas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Bentuk bebas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Bentuk bebas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Bentuk bebas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Bentuk bebas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Bentuk bebas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Bentuk bebas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Bentuk bebas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Bentuk bebas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Bentuk bebas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Bentuk bebas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Bentuk bebas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Bentuk bebas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Bentuk bebas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Bentuk bebas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Bentuk bebas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Bentuk bebas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Bentuk bebas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Bentuk bebas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Bentuk bebas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Bentuk bebas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15" name="Gambar Placeholder 7"/>
          <p:cNvSpPr>
            <a:spLocks noGrp="1"/>
          </p:cNvSpPr>
          <p:nvPr>
            <p:ph type="pic" sz="quarter" idx="13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dirty="0" smtClean="0"/>
              <a:t>Click icon to add Gambar</a:t>
            </a:r>
            <a:endParaRPr lang="en-US" dirty="0"/>
          </a:p>
        </p:txBody>
      </p:sp>
      <p:sp>
        <p:nvSpPr>
          <p:cNvPr id="116" name="Gambar Placeholder 7"/>
          <p:cNvSpPr>
            <a:spLocks noGrp="1"/>
          </p:cNvSpPr>
          <p:nvPr>
            <p:ph type="pic" sz="quarter" idx="14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en-US" dirty="0" smtClean="0"/>
              <a:t>Click icon to add Gambar</a:t>
            </a:r>
            <a:endParaRPr lang="en-US" dirty="0"/>
          </a:p>
        </p:txBody>
      </p:sp>
      <p:grpSp>
        <p:nvGrpSpPr>
          <p:cNvPr id="117" name="Grup 719"/>
          <p:cNvGrpSpPr/>
          <p:nvPr userDrawn="1"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118" name="Bentuk bebas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Bentuk bebas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Bentuk bebas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Bentuk bebas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Bentuk bebas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Bentuk bebas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Bentuk bebas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Bentuk bebas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Bentuk bebas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Persegi panjang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Bentuk bebas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Persegi panjang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Bentuk bebas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Bentuk bebas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Bentuk bebas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Bentuk bebas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Bentuk bebas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Persegi panjang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Bentuk bebas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Bentuk bebas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Bentuk bebas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Bentuk bebas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Bentuk bebas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Bentuk bebas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Persegi panjang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Bentuk bebas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Bentuk bebas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Bentuk bebas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Bentuk bebas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Bentuk bebas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Bentuk bebas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Bentuk bebas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Bentuk bebas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Bentuk bebas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Bentuk bebas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Bentuk bebas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Bentuk bebas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Bentuk bebas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Bentuk bebas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Persegi panjang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Bentuk bebas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Bentuk bebas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Bentuk bebas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Bentuk bebas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Bentuk bebas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Bentuk bebas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Bentuk bebas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Bentuk bebas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Bentuk bebas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Bentuk bebas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Bentuk bebas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Bentuk bebas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Bentuk bebas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Bentuk bebas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Bentuk bebas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Bentuk bebas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Bentuk bebas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Bentuk bebas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Bentuk bebas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Bentuk bebas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Bentuk bebas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Bentuk bebas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Bentuk bebas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Bentuk bebas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Bentuk bebas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Bentuk bebas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Bentuk bebas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Bentuk bebas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Persegi panjang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Bentuk bebas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Bentuk bebas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Bentuk bebas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Bentuk bebas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Bentuk bebas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Bentuk bebas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Bentuk bebas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Bentuk bebas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Bentuk bebas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Bentuk bebas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Bentuk bebas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Bentuk bebas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Persegi panjang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Bentuk bebas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Persegi panjang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Bentuk bebas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Bentuk bebas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Bentuk bebas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Bentuk bebas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Bentuk bebas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Bentuk bebas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Bentuk bebas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Bentuk bebas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Bentuk bebas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Bentuk bebas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Bentuk bebas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Bentuk bebas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Bentuk bebas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Persegi panjang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Bentuk bebas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Bentuk bebas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Persegi panjang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Bentuk bebas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Bentuk bebas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Bentuk bebas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Bentuk bebas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Bentuk bebas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Bentuk bebas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Bentuk bebas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Bentuk bebas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Bentuk bebas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Bentuk bebas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Bentuk bebas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Bentuk bebas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Bentuk bebas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Bentuk bebas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Bentuk bebas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8" name="Tempat Penampung Gambar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id-ID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id-ID"/>
              <a:t>Klik ikon untuk menambahkan gambar</a:t>
            </a:r>
          </a:p>
        </p:txBody>
      </p:sp>
      <p:sp>
        <p:nvSpPr>
          <p:cNvPr id="719" name="Tempat Penampung Gambar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id-ID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id-ID"/>
              <a:t>Klik ikon untuk menambahkan gambar</a:t>
            </a:r>
          </a:p>
        </p:txBody>
      </p:sp>
      <p:sp>
        <p:nvSpPr>
          <p:cNvPr id="2" name="Judul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 latinLnBrk="0">
              <a:defRPr lang="id-ID" sz="2200"/>
            </a:lvl1pPr>
          </a:lstStyle>
          <a:p>
            <a:r>
              <a:rPr lang="id-ID"/>
              <a:t>Klik untuk mengedit gaya judul Master</a:t>
            </a:r>
          </a:p>
        </p:txBody>
      </p:sp>
      <p:sp>
        <p:nvSpPr>
          <p:cNvPr id="5" name="Tempat Penampung Teks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id-ID" sz="1400"/>
            </a:lvl1pPr>
            <a:lvl2pPr marL="0" indent="0" latinLnBrk="0">
              <a:buNone/>
              <a:defRPr lang="id-ID" sz="1400"/>
            </a:lvl2pPr>
            <a:lvl3pPr marL="0" indent="0" latinLnBrk="0">
              <a:buNone/>
              <a:defRPr lang="id-ID" sz="1400"/>
            </a:lvl3pPr>
            <a:lvl4pPr marL="0" indent="0" latinLnBrk="0">
              <a:buNone/>
              <a:defRPr lang="id-ID" sz="1400"/>
            </a:lvl4pPr>
            <a:lvl5pPr marL="0" indent="0" latinLnBrk="0">
              <a:buNone/>
              <a:defRPr lang="id-ID" sz="1400"/>
            </a:lvl5pPr>
          </a:lstStyle>
          <a:p>
            <a:pPr lvl="0"/>
            <a:r>
              <a:rPr lang="id-ID"/>
              <a:t>Klik untuk mengedit gaya teks Master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ua Gambar O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entuk bebas 233"/>
          <p:cNvSpPr/>
          <p:nvPr userDrawn="1"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up 234"/>
          <p:cNvGrpSpPr/>
          <p:nvPr userDrawn="1"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8" name="Bentuk bebas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Bentuk bebas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up 237"/>
          <p:cNvGrpSpPr/>
          <p:nvPr userDrawn="1"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11" name="Bentuk bebas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Bentuk bebas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Bentuk bebas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Bentuk bebas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Bentuk bebas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Bentuk bebas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up 244"/>
          <p:cNvGrpSpPr/>
          <p:nvPr userDrawn="1"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18" name="Bentuk bebas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Bentuk bebas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Bentuk bebas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Bentuk bebas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Bentuk bebas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Bentuk bebas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Bentuk bebas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Bentuk bebas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Bentuk bebas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Bentuk bebas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Bentuk bebas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Bentuk bebas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Bentuk bebas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Bentuk bebas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Bentuk bebas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Bentuk bebas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Bentuk bebas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Bentuk bebas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Bentuk bebas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Bentuk bebas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Bentuk bebas 265"/>
          <p:cNvSpPr/>
          <p:nvPr userDrawn="1"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Bentuk bebas 378"/>
          <p:cNvSpPr>
            <a:spLocks noEditPoints="1"/>
          </p:cNvSpPr>
          <p:nvPr userDrawn="1"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up 267"/>
          <p:cNvGrpSpPr/>
          <p:nvPr userDrawn="1"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41" name="Bentuk bebas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Bentuk bebas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Bentuk bebas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Bentuk bebas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Bentuk bebas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Bentuk bebas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up 274"/>
          <p:cNvGrpSpPr/>
          <p:nvPr userDrawn="1"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48" name="Bentuk bebas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Bentuk bebas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Bentuk bebas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Bentuk bebas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Bentuk bebas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Bentuk bebas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4" name="Bentuk bebas 377"/>
          <p:cNvSpPr>
            <a:spLocks noEditPoints="1"/>
          </p:cNvSpPr>
          <p:nvPr userDrawn="1"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Bentuk bebas 378"/>
          <p:cNvSpPr>
            <a:spLocks noEditPoints="1"/>
          </p:cNvSpPr>
          <p:nvPr userDrawn="1"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6" name="Grup 283"/>
          <p:cNvGrpSpPr/>
          <p:nvPr userDrawn="1"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57" name="Bentuk bebas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Bentuk bebas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Bentuk bebas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Bentuk bebas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Bentuk bebas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Bentuk bebas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Bentuk bebas 379"/>
          <p:cNvSpPr>
            <a:spLocks noEditPoints="1"/>
          </p:cNvSpPr>
          <p:nvPr userDrawn="1"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Bentuk bebas 386"/>
          <p:cNvSpPr>
            <a:spLocks noEditPoints="1"/>
          </p:cNvSpPr>
          <p:nvPr userDrawn="1"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Bentuk bebas 387"/>
          <p:cNvSpPr>
            <a:spLocks noEditPoints="1"/>
          </p:cNvSpPr>
          <p:nvPr userDrawn="1"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Bentuk bebas 388"/>
          <p:cNvSpPr>
            <a:spLocks noEditPoints="1"/>
          </p:cNvSpPr>
          <p:nvPr userDrawn="1"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Bentuk bebas 389"/>
          <p:cNvSpPr>
            <a:spLocks noEditPoints="1"/>
          </p:cNvSpPr>
          <p:nvPr userDrawn="1"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Bentuk bebas 390"/>
          <p:cNvSpPr>
            <a:spLocks noEditPoints="1"/>
          </p:cNvSpPr>
          <p:nvPr userDrawn="1"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Bentuk bebas 391"/>
          <p:cNvSpPr>
            <a:spLocks noEditPoints="1"/>
          </p:cNvSpPr>
          <p:nvPr userDrawn="1"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Bentuk bebas 381"/>
          <p:cNvSpPr>
            <a:spLocks noEditPoints="1"/>
          </p:cNvSpPr>
          <p:nvPr userDrawn="1"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Bentuk bebas 382"/>
          <p:cNvSpPr>
            <a:spLocks noEditPoints="1"/>
          </p:cNvSpPr>
          <p:nvPr userDrawn="1"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Bentuk bebas 383"/>
          <p:cNvSpPr>
            <a:spLocks noEditPoints="1"/>
          </p:cNvSpPr>
          <p:nvPr userDrawn="1"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Bentuk bebas 370"/>
          <p:cNvSpPr>
            <a:spLocks noEditPoints="1"/>
          </p:cNvSpPr>
          <p:nvPr userDrawn="1"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Bentuk bebas 371"/>
          <p:cNvSpPr>
            <a:spLocks noEditPoints="1"/>
          </p:cNvSpPr>
          <p:nvPr userDrawn="1"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Bentuk bebas 372"/>
          <p:cNvSpPr>
            <a:spLocks noEditPoints="1"/>
          </p:cNvSpPr>
          <p:nvPr userDrawn="1"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Bentuk bebas 373"/>
          <p:cNvSpPr>
            <a:spLocks noEditPoints="1"/>
          </p:cNvSpPr>
          <p:nvPr userDrawn="1"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Bentuk bebas 211"/>
          <p:cNvSpPr>
            <a:spLocks/>
          </p:cNvSpPr>
          <p:nvPr userDrawn="1"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Bentuk bebas 212"/>
          <p:cNvSpPr>
            <a:spLocks/>
          </p:cNvSpPr>
          <p:nvPr userDrawn="1"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Bentuk bebas 213"/>
          <p:cNvSpPr>
            <a:spLocks/>
          </p:cNvSpPr>
          <p:nvPr userDrawn="1"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Bentuk bebas 214"/>
          <p:cNvSpPr>
            <a:spLocks/>
          </p:cNvSpPr>
          <p:nvPr userDrawn="1"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Bentuk bebas 215"/>
          <p:cNvSpPr>
            <a:spLocks noEditPoints="1"/>
          </p:cNvSpPr>
          <p:nvPr userDrawn="1"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Bentuk bebas 216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Bentuk bebas 217"/>
          <p:cNvSpPr>
            <a:spLocks/>
          </p:cNvSpPr>
          <p:nvPr userDrawn="1"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Bentuk bebas 218"/>
          <p:cNvSpPr>
            <a:spLocks/>
          </p:cNvSpPr>
          <p:nvPr userDrawn="1"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Bentuk bebas 219"/>
          <p:cNvSpPr>
            <a:spLocks/>
          </p:cNvSpPr>
          <p:nvPr userDrawn="1"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Bentuk bebas 220"/>
          <p:cNvSpPr>
            <a:spLocks/>
          </p:cNvSpPr>
          <p:nvPr userDrawn="1"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Bentuk bebas 221"/>
          <p:cNvSpPr>
            <a:spLocks/>
          </p:cNvSpPr>
          <p:nvPr userDrawn="1"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Bentuk bebas 222"/>
          <p:cNvSpPr>
            <a:spLocks/>
          </p:cNvSpPr>
          <p:nvPr userDrawn="1"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Bentuk bebas 223"/>
          <p:cNvSpPr>
            <a:spLocks/>
          </p:cNvSpPr>
          <p:nvPr userDrawn="1"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Bentuk bebas 224"/>
          <p:cNvSpPr>
            <a:spLocks/>
          </p:cNvSpPr>
          <p:nvPr userDrawn="1"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Bentuk bebas 225"/>
          <p:cNvSpPr>
            <a:spLocks/>
          </p:cNvSpPr>
          <p:nvPr userDrawn="1"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Bentuk bebas 226"/>
          <p:cNvSpPr>
            <a:spLocks/>
          </p:cNvSpPr>
          <p:nvPr userDrawn="1"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Bentuk bebas 227"/>
          <p:cNvSpPr>
            <a:spLocks/>
          </p:cNvSpPr>
          <p:nvPr userDrawn="1"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Bentuk bebas 228"/>
          <p:cNvSpPr>
            <a:spLocks/>
          </p:cNvSpPr>
          <p:nvPr userDrawn="1"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Bentuk bebas 229"/>
          <p:cNvSpPr>
            <a:spLocks/>
          </p:cNvSpPr>
          <p:nvPr userDrawn="1"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Bentuk bebas 230"/>
          <p:cNvSpPr>
            <a:spLocks/>
          </p:cNvSpPr>
          <p:nvPr userDrawn="1"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Bentuk bebas 231"/>
          <p:cNvSpPr>
            <a:spLocks/>
          </p:cNvSpPr>
          <p:nvPr userDrawn="1"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Bentuk bebas 232"/>
          <p:cNvSpPr>
            <a:spLocks/>
          </p:cNvSpPr>
          <p:nvPr userDrawn="1"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Bentuk bebas 233"/>
          <p:cNvSpPr>
            <a:spLocks/>
          </p:cNvSpPr>
          <p:nvPr userDrawn="1"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Bentuk bebas 234"/>
          <p:cNvSpPr>
            <a:spLocks/>
          </p:cNvSpPr>
          <p:nvPr userDrawn="1"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Bentuk bebas 235"/>
          <p:cNvSpPr>
            <a:spLocks/>
          </p:cNvSpPr>
          <p:nvPr userDrawn="1"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Bentuk bebas 236"/>
          <p:cNvSpPr>
            <a:spLocks/>
          </p:cNvSpPr>
          <p:nvPr userDrawn="1"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Bentuk bebas 237"/>
          <p:cNvSpPr>
            <a:spLocks/>
          </p:cNvSpPr>
          <p:nvPr userDrawn="1"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Bentuk bebas 238"/>
          <p:cNvSpPr>
            <a:spLocks/>
          </p:cNvSpPr>
          <p:nvPr userDrawn="1"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Bentuk bebas 239"/>
          <p:cNvSpPr>
            <a:spLocks/>
          </p:cNvSpPr>
          <p:nvPr userDrawn="1"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Bentuk bebas 240"/>
          <p:cNvSpPr>
            <a:spLocks/>
          </p:cNvSpPr>
          <p:nvPr userDrawn="1"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Bentuk bebas 241"/>
          <p:cNvSpPr>
            <a:spLocks/>
          </p:cNvSpPr>
          <p:nvPr userDrawn="1"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Bentuk bebas 242"/>
          <p:cNvSpPr>
            <a:spLocks/>
          </p:cNvSpPr>
          <p:nvPr userDrawn="1"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Bentuk bebas 243"/>
          <p:cNvSpPr>
            <a:spLocks/>
          </p:cNvSpPr>
          <p:nvPr userDrawn="1"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Bentuk bebas 244"/>
          <p:cNvSpPr>
            <a:spLocks/>
          </p:cNvSpPr>
          <p:nvPr userDrawn="1"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Bentuk bebas 245"/>
          <p:cNvSpPr>
            <a:spLocks/>
          </p:cNvSpPr>
          <p:nvPr userDrawn="1"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Bentuk bebas 246"/>
          <p:cNvSpPr>
            <a:spLocks/>
          </p:cNvSpPr>
          <p:nvPr userDrawn="1"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Persegi panjang 247"/>
          <p:cNvSpPr>
            <a:spLocks noChangeArrowheads="1"/>
          </p:cNvSpPr>
          <p:nvPr userDrawn="1"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Bentuk bebas 248"/>
          <p:cNvSpPr>
            <a:spLocks/>
          </p:cNvSpPr>
          <p:nvPr userDrawn="1"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Bentuk bebas 249"/>
          <p:cNvSpPr>
            <a:spLocks/>
          </p:cNvSpPr>
          <p:nvPr userDrawn="1"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Bentuk bebas 250"/>
          <p:cNvSpPr>
            <a:spLocks/>
          </p:cNvSpPr>
          <p:nvPr userDrawn="1"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Bentuk bebas 251"/>
          <p:cNvSpPr>
            <a:spLocks/>
          </p:cNvSpPr>
          <p:nvPr userDrawn="1"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Bentuk bebas 252"/>
          <p:cNvSpPr>
            <a:spLocks/>
          </p:cNvSpPr>
          <p:nvPr userDrawn="1"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Bentuk bebas 253"/>
          <p:cNvSpPr>
            <a:spLocks/>
          </p:cNvSpPr>
          <p:nvPr userDrawn="1"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Bentuk bebas 254"/>
          <p:cNvSpPr>
            <a:spLocks/>
          </p:cNvSpPr>
          <p:nvPr userDrawn="1"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Bentuk bebas 255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Bentuk bebas 256"/>
          <p:cNvSpPr>
            <a:spLocks/>
          </p:cNvSpPr>
          <p:nvPr userDrawn="1"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Bentuk bebas 257"/>
          <p:cNvSpPr>
            <a:spLocks/>
          </p:cNvSpPr>
          <p:nvPr userDrawn="1"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Bentuk bebas 258"/>
          <p:cNvSpPr>
            <a:spLocks/>
          </p:cNvSpPr>
          <p:nvPr userDrawn="1"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Bentuk bebas 259"/>
          <p:cNvSpPr>
            <a:spLocks/>
          </p:cNvSpPr>
          <p:nvPr userDrawn="1"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Bentuk bebas 260"/>
          <p:cNvSpPr>
            <a:spLocks/>
          </p:cNvSpPr>
          <p:nvPr userDrawn="1"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Bentuk bebas 261"/>
          <p:cNvSpPr>
            <a:spLocks/>
          </p:cNvSpPr>
          <p:nvPr userDrawn="1"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Bentuk bebas 262"/>
          <p:cNvSpPr>
            <a:spLocks/>
          </p:cNvSpPr>
          <p:nvPr userDrawn="1"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Persegi panjang 263"/>
          <p:cNvSpPr>
            <a:spLocks noChangeArrowheads="1"/>
          </p:cNvSpPr>
          <p:nvPr userDrawn="1"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Bentuk bebas 264"/>
          <p:cNvSpPr>
            <a:spLocks/>
          </p:cNvSpPr>
          <p:nvPr userDrawn="1"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Bentuk bebas 265"/>
          <p:cNvSpPr>
            <a:spLocks/>
          </p:cNvSpPr>
          <p:nvPr userDrawn="1"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Bentuk bebas 266"/>
          <p:cNvSpPr>
            <a:spLocks/>
          </p:cNvSpPr>
          <p:nvPr userDrawn="1"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Bentuk bebas 267"/>
          <p:cNvSpPr>
            <a:spLocks/>
          </p:cNvSpPr>
          <p:nvPr userDrawn="1"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Bentuk bebas 268"/>
          <p:cNvSpPr>
            <a:spLocks/>
          </p:cNvSpPr>
          <p:nvPr userDrawn="1"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Bentuk bebas 269"/>
          <p:cNvSpPr>
            <a:spLocks/>
          </p:cNvSpPr>
          <p:nvPr userDrawn="1"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Bentuk bebas 270"/>
          <p:cNvSpPr>
            <a:spLocks/>
          </p:cNvSpPr>
          <p:nvPr userDrawn="1"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Bentuk bebas 271"/>
          <p:cNvSpPr>
            <a:spLocks/>
          </p:cNvSpPr>
          <p:nvPr userDrawn="1"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Bentuk bebas 272"/>
          <p:cNvSpPr>
            <a:spLocks/>
          </p:cNvSpPr>
          <p:nvPr userDrawn="1"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Bentuk bebas 273"/>
          <p:cNvSpPr>
            <a:spLocks/>
          </p:cNvSpPr>
          <p:nvPr userDrawn="1"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Bentuk bebas 274"/>
          <p:cNvSpPr>
            <a:spLocks/>
          </p:cNvSpPr>
          <p:nvPr userDrawn="1"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Bentuk bebas 275"/>
          <p:cNvSpPr>
            <a:spLocks/>
          </p:cNvSpPr>
          <p:nvPr userDrawn="1"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Bentuk bebas 276"/>
          <p:cNvSpPr>
            <a:spLocks/>
          </p:cNvSpPr>
          <p:nvPr userDrawn="1"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Bentuk bebas 277"/>
          <p:cNvSpPr>
            <a:spLocks/>
          </p:cNvSpPr>
          <p:nvPr userDrawn="1"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Bentuk bebas 278"/>
          <p:cNvSpPr>
            <a:spLocks/>
          </p:cNvSpPr>
          <p:nvPr userDrawn="1"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Bentuk bebas 279"/>
          <p:cNvSpPr>
            <a:spLocks/>
          </p:cNvSpPr>
          <p:nvPr userDrawn="1"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Persegi panjang 280"/>
          <p:cNvSpPr>
            <a:spLocks noChangeArrowheads="1"/>
          </p:cNvSpPr>
          <p:nvPr userDrawn="1"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Bentuk bebas 281"/>
          <p:cNvSpPr>
            <a:spLocks/>
          </p:cNvSpPr>
          <p:nvPr userDrawn="1"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Bentuk bebas 282"/>
          <p:cNvSpPr>
            <a:spLocks/>
          </p:cNvSpPr>
          <p:nvPr userDrawn="1"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Bentuk bebas 283"/>
          <p:cNvSpPr>
            <a:spLocks/>
          </p:cNvSpPr>
          <p:nvPr userDrawn="1"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Bentuk bebas 284"/>
          <p:cNvSpPr>
            <a:spLocks noEditPoints="1"/>
          </p:cNvSpPr>
          <p:nvPr userDrawn="1"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Bentuk bebas 285"/>
          <p:cNvSpPr>
            <a:spLocks/>
          </p:cNvSpPr>
          <p:nvPr userDrawn="1"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Bentuk bebas 286"/>
          <p:cNvSpPr>
            <a:spLocks/>
          </p:cNvSpPr>
          <p:nvPr userDrawn="1"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Bentuk bebas 287"/>
          <p:cNvSpPr>
            <a:spLocks/>
          </p:cNvSpPr>
          <p:nvPr userDrawn="1"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Bentuk bebas 288"/>
          <p:cNvSpPr>
            <a:spLocks/>
          </p:cNvSpPr>
          <p:nvPr userDrawn="1"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Bentuk bebas 289"/>
          <p:cNvSpPr>
            <a:spLocks/>
          </p:cNvSpPr>
          <p:nvPr userDrawn="1"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Bentuk bebas 290"/>
          <p:cNvSpPr>
            <a:spLocks/>
          </p:cNvSpPr>
          <p:nvPr userDrawn="1"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Bentuk bebas 291"/>
          <p:cNvSpPr>
            <a:spLocks/>
          </p:cNvSpPr>
          <p:nvPr userDrawn="1"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Bentuk bebas 292"/>
          <p:cNvSpPr>
            <a:spLocks/>
          </p:cNvSpPr>
          <p:nvPr userDrawn="1"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Bentuk bebas 293"/>
          <p:cNvSpPr>
            <a:spLocks/>
          </p:cNvSpPr>
          <p:nvPr userDrawn="1"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Bentuk bebas 294"/>
          <p:cNvSpPr>
            <a:spLocks/>
          </p:cNvSpPr>
          <p:nvPr userDrawn="1"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Bentuk bebas 295"/>
          <p:cNvSpPr>
            <a:spLocks/>
          </p:cNvSpPr>
          <p:nvPr userDrawn="1"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Bentuk bebas 296"/>
          <p:cNvSpPr>
            <a:spLocks/>
          </p:cNvSpPr>
          <p:nvPr userDrawn="1"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Bentuk bebas 297"/>
          <p:cNvSpPr>
            <a:spLocks/>
          </p:cNvSpPr>
          <p:nvPr userDrawn="1"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Bentuk bebas 298"/>
          <p:cNvSpPr>
            <a:spLocks/>
          </p:cNvSpPr>
          <p:nvPr userDrawn="1"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Bentuk bebas 299"/>
          <p:cNvSpPr>
            <a:spLocks/>
          </p:cNvSpPr>
          <p:nvPr userDrawn="1"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Bentuk bebas 300"/>
          <p:cNvSpPr>
            <a:spLocks/>
          </p:cNvSpPr>
          <p:nvPr userDrawn="1"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Bentuk bebas 301"/>
          <p:cNvSpPr>
            <a:spLocks/>
          </p:cNvSpPr>
          <p:nvPr userDrawn="1"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Bentuk bebas 302"/>
          <p:cNvSpPr>
            <a:spLocks/>
          </p:cNvSpPr>
          <p:nvPr userDrawn="1"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Bentuk bebas 303"/>
          <p:cNvSpPr>
            <a:spLocks/>
          </p:cNvSpPr>
          <p:nvPr userDrawn="1"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Bentuk bebas 304"/>
          <p:cNvSpPr>
            <a:spLocks/>
          </p:cNvSpPr>
          <p:nvPr userDrawn="1"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Bentuk bebas 305"/>
          <p:cNvSpPr>
            <a:spLocks/>
          </p:cNvSpPr>
          <p:nvPr userDrawn="1"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Bentuk bebas 306"/>
          <p:cNvSpPr>
            <a:spLocks/>
          </p:cNvSpPr>
          <p:nvPr userDrawn="1"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Bentuk bebas 307"/>
          <p:cNvSpPr>
            <a:spLocks/>
          </p:cNvSpPr>
          <p:nvPr userDrawn="1"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Bentuk bebas 308"/>
          <p:cNvSpPr>
            <a:spLocks/>
          </p:cNvSpPr>
          <p:nvPr userDrawn="1"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Bentuk bebas 309"/>
          <p:cNvSpPr>
            <a:spLocks/>
          </p:cNvSpPr>
          <p:nvPr userDrawn="1"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Bentuk bebas 310"/>
          <p:cNvSpPr>
            <a:spLocks/>
          </p:cNvSpPr>
          <p:nvPr userDrawn="1"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Bentuk bebas 311"/>
          <p:cNvSpPr>
            <a:spLocks/>
          </p:cNvSpPr>
          <p:nvPr userDrawn="1"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Bentuk bebas 312"/>
          <p:cNvSpPr>
            <a:spLocks/>
          </p:cNvSpPr>
          <p:nvPr userDrawn="1"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Bentuk bebas 313"/>
          <p:cNvSpPr>
            <a:spLocks/>
          </p:cNvSpPr>
          <p:nvPr userDrawn="1"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Bentuk bebas 314"/>
          <p:cNvSpPr>
            <a:spLocks/>
          </p:cNvSpPr>
          <p:nvPr userDrawn="1"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Bentuk bebas 315"/>
          <p:cNvSpPr>
            <a:spLocks/>
          </p:cNvSpPr>
          <p:nvPr userDrawn="1"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Bentuk bebas 316"/>
          <p:cNvSpPr>
            <a:spLocks/>
          </p:cNvSpPr>
          <p:nvPr userDrawn="1"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Bentuk bebas 317"/>
          <p:cNvSpPr>
            <a:spLocks/>
          </p:cNvSpPr>
          <p:nvPr userDrawn="1"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Bentuk bebas 318"/>
          <p:cNvSpPr>
            <a:spLocks/>
          </p:cNvSpPr>
          <p:nvPr userDrawn="1"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Bentuk bebas 319"/>
          <p:cNvSpPr>
            <a:spLocks/>
          </p:cNvSpPr>
          <p:nvPr userDrawn="1"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Bentuk bebas 320"/>
          <p:cNvSpPr>
            <a:spLocks/>
          </p:cNvSpPr>
          <p:nvPr userDrawn="1"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Bentuk bebas 321"/>
          <p:cNvSpPr>
            <a:spLocks/>
          </p:cNvSpPr>
          <p:nvPr userDrawn="1"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Bentuk bebas 322"/>
          <p:cNvSpPr>
            <a:spLocks/>
          </p:cNvSpPr>
          <p:nvPr userDrawn="1"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Bentuk bebas 323"/>
          <p:cNvSpPr>
            <a:spLocks/>
          </p:cNvSpPr>
          <p:nvPr userDrawn="1"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Bentuk bebas 324"/>
          <p:cNvSpPr>
            <a:spLocks/>
          </p:cNvSpPr>
          <p:nvPr userDrawn="1"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Persegi panjang 325"/>
          <p:cNvSpPr>
            <a:spLocks noChangeArrowheads="1"/>
          </p:cNvSpPr>
          <p:nvPr userDrawn="1"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Bentuk bebas 326"/>
          <p:cNvSpPr>
            <a:spLocks/>
          </p:cNvSpPr>
          <p:nvPr userDrawn="1"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Bentuk bebas 327"/>
          <p:cNvSpPr>
            <a:spLocks/>
          </p:cNvSpPr>
          <p:nvPr userDrawn="1"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Bentuk bebas 328"/>
          <p:cNvSpPr>
            <a:spLocks/>
          </p:cNvSpPr>
          <p:nvPr userDrawn="1"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Bentuk bebas 329"/>
          <p:cNvSpPr>
            <a:spLocks/>
          </p:cNvSpPr>
          <p:nvPr userDrawn="1"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Bentuk bebas 330"/>
          <p:cNvSpPr>
            <a:spLocks/>
          </p:cNvSpPr>
          <p:nvPr userDrawn="1"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Bentuk bebas 331"/>
          <p:cNvSpPr>
            <a:spLocks/>
          </p:cNvSpPr>
          <p:nvPr userDrawn="1"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Bentuk bebas 332"/>
          <p:cNvSpPr>
            <a:spLocks/>
          </p:cNvSpPr>
          <p:nvPr userDrawn="1"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Bentuk bebas 333"/>
          <p:cNvSpPr>
            <a:spLocks/>
          </p:cNvSpPr>
          <p:nvPr userDrawn="1"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Bentuk bebas 334"/>
          <p:cNvSpPr>
            <a:spLocks/>
          </p:cNvSpPr>
          <p:nvPr userDrawn="1"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Bentuk bebas 335"/>
          <p:cNvSpPr>
            <a:spLocks/>
          </p:cNvSpPr>
          <p:nvPr userDrawn="1"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Bentuk bebas 336"/>
          <p:cNvSpPr>
            <a:spLocks/>
          </p:cNvSpPr>
          <p:nvPr userDrawn="1"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Bentuk bebas 337"/>
          <p:cNvSpPr>
            <a:spLocks/>
          </p:cNvSpPr>
          <p:nvPr userDrawn="1"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Bentuk bebas 338"/>
          <p:cNvSpPr>
            <a:spLocks/>
          </p:cNvSpPr>
          <p:nvPr userDrawn="1"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Bentuk bebas 339"/>
          <p:cNvSpPr>
            <a:spLocks/>
          </p:cNvSpPr>
          <p:nvPr userDrawn="1"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Bentuk bebas 340"/>
          <p:cNvSpPr>
            <a:spLocks/>
          </p:cNvSpPr>
          <p:nvPr userDrawn="1"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Bentuk bebas 341"/>
          <p:cNvSpPr>
            <a:spLocks/>
          </p:cNvSpPr>
          <p:nvPr userDrawn="1"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Bentuk bebas 342"/>
          <p:cNvSpPr>
            <a:spLocks/>
          </p:cNvSpPr>
          <p:nvPr userDrawn="1"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Bentuk bebas 343"/>
          <p:cNvSpPr>
            <a:spLocks/>
          </p:cNvSpPr>
          <p:nvPr userDrawn="1"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Bentuk bebas 344"/>
          <p:cNvSpPr>
            <a:spLocks noEditPoints="1"/>
          </p:cNvSpPr>
          <p:nvPr userDrawn="1"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Bentuk bebas 345"/>
          <p:cNvSpPr>
            <a:spLocks/>
          </p:cNvSpPr>
          <p:nvPr userDrawn="1"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Bentuk bebas 346"/>
          <p:cNvSpPr>
            <a:spLocks/>
          </p:cNvSpPr>
          <p:nvPr userDrawn="1"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Bentuk bebas 347"/>
          <p:cNvSpPr>
            <a:spLocks/>
          </p:cNvSpPr>
          <p:nvPr userDrawn="1"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Bentuk bebas 348"/>
          <p:cNvSpPr>
            <a:spLocks/>
          </p:cNvSpPr>
          <p:nvPr userDrawn="1"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Bentuk bebas 349"/>
          <p:cNvSpPr>
            <a:spLocks/>
          </p:cNvSpPr>
          <p:nvPr userDrawn="1"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Persegi panjang 350"/>
          <p:cNvSpPr>
            <a:spLocks noChangeArrowheads="1"/>
          </p:cNvSpPr>
          <p:nvPr userDrawn="1"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Bentuk bebas 351"/>
          <p:cNvSpPr>
            <a:spLocks/>
          </p:cNvSpPr>
          <p:nvPr userDrawn="1"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Bentuk bebas 352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Bentuk bebas 353"/>
          <p:cNvSpPr>
            <a:spLocks/>
          </p:cNvSpPr>
          <p:nvPr userDrawn="1"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Bentuk bebas 354"/>
          <p:cNvSpPr>
            <a:spLocks/>
          </p:cNvSpPr>
          <p:nvPr userDrawn="1"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Bentuk bebas 355"/>
          <p:cNvSpPr>
            <a:spLocks/>
          </p:cNvSpPr>
          <p:nvPr userDrawn="1"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Bentuk bebas 356"/>
          <p:cNvSpPr>
            <a:spLocks/>
          </p:cNvSpPr>
          <p:nvPr userDrawn="1"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Bentuk bebas 357"/>
          <p:cNvSpPr>
            <a:spLocks/>
          </p:cNvSpPr>
          <p:nvPr userDrawn="1"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Bentuk bebas 358"/>
          <p:cNvSpPr>
            <a:spLocks/>
          </p:cNvSpPr>
          <p:nvPr userDrawn="1"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Bentuk bebas 359"/>
          <p:cNvSpPr>
            <a:spLocks/>
          </p:cNvSpPr>
          <p:nvPr userDrawn="1"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Bentuk bebas 360"/>
          <p:cNvSpPr>
            <a:spLocks/>
          </p:cNvSpPr>
          <p:nvPr userDrawn="1"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Bentuk bebas 361"/>
          <p:cNvSpPr>
            <a:spLocks/>
          </p:cNvSpPr>
          <p:nvPr userDrawn="1"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Persegi panjang 362"/>
          <p:cNvSpPr>
            <a:spLocks noChangeArrowheads="1"/>
          </p:cNvSpPr>
          <p:nvPr userDrawn="1"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Persegi panjang 363"/>
          <p:cNvSpPr>
            <a:spLocks noChangeArrowheads="1"/>
          </p:cNvSpPr>
          <p:nvPr userDrawn="1"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Bentuk bebas 364"/>
          <p:cNvSpPr>
            <a:spLocks noEditPoints="1"/>
          </p:cNvSpPr>
          <p:nvPr userDrawn="1"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Bentuk bebas 365"/>
          <p:cNvSpPr>
            <a:spLocks/>
          </p:cNvSpPr>
          <p:nvPr userDrawn="1"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Bentuk bebas 366"/>
          <p:cNvSpPr>
            <a:spLocks/>
          </p:cNvSpPr>
          <p:nvPr userDrawn="1"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33" name="Grup 460"/>
          <p:cNvGrpSpPr/>
          <p:nvPr userDrawn="1"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234" name="Bentuk bebas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Bentuk bebas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Bentuk bebas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Bentuk bebas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Bentuk bebas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Bentuk bebas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Bentuk bebas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Bentuk bebas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Bentuk bebas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Bentuk bebas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Bentuk bebas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Bentuk bebas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Bentuk bebas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Bentuk bebas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Bentuk bebas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Bentuk bebas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Bentuk bebas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Bentuk bebas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Bentuk bebas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Persegi panjang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Bentuk bebas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Bentuk bebas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Bentuk bebas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Bentuk bebas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Bentuk bebas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Bentuk bebas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Bentuk bebas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Bentuk bebas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Bentuk bebas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Bentuk bebas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Bentuk bebas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Bentuk bebas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Bentuk bebas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Bentuk bebas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Bentuk bebas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Bentuk bebas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Persegi panjang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Bentuk bebas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Bentuk bebas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Bentuk bebas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Bentuk bebas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Bentuk bebas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Bentuk bebas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Bentuk bebas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Bentuk bebas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Bentuk bebas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Bentuk bebas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Persegi panjang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Bentuk bebas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Bentuk bebas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Bentuk bebas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Bentuk bebas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Persegi panjang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Bentuk bebas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Persegi panjang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Bentuk bebas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Bentuk bebas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Bentuk bebas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Bentuk bebas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Bentuk bebas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Bentuk bebas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Bentuk bebas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Bentuk bebas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Bentuk bebas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Bentuk bebas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Bentuk bebas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Bentuk bebas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Bentuk bebas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Bentuk bebas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Persegi panjang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Bentuk bebas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Bentuk bebas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Bentuk bebas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Bentuk bebas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Bentuk bebas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Bentuk bebas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Bentuk bebas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Bentuk bebas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Bentuk bebas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Bentuk bebas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Bentuk bebas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Bentuk bebas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Bentuk bebas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Bentuk bebas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Bentuk bebas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Bentuk bebas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Bentuk bebas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Persegi panjang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Bentuk bebas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Bentuk bebas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Bentuk bebas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Bentuk bebas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Bentuk bebas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Bentuk bebas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Bentuk bebas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Bentuk bebas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Bentuk bebas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Persegi panjang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Bentuk bebas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Persegi panjang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Bentuk bebas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Bentuk bebas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Bentuk bebas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Bentuk bebas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Bentuk bebas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Bentuk bebas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Bentuk bebas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Bentuk bebas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Bentuk bebas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Bentuk bebas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Bentuk bebas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Bentuk bebas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Bentuk bebas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Bentuk bebas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Bentuk bebas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Bentuk bebas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Bentuk bebas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Bentuk bebas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Bentuk bebas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Bentuk bebas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Bentuk bebas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Bentuk bebas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Bentuk bebas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Bentuk bebas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Bentuk bebas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Bentuk bebas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Bentuk bebas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Bentuk bebas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Bentuk bebas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Bentuk bebas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Bentuk bebas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Persegi panjang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Bentuk bebas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Bentuk bebas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Bentuk bebas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Bentuk bebas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Bentuk bebas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Bentuk bebas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Bentuk bebas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Bentuk bebas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Bentuk bebas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Bentuk bebas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Bentuk bebas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Bentuk bebas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Bentuk bebas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Bentuk bebas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Bentuk bebas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Bentuk bebas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Bentuk bebas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Bentuk bebas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Bentuk bebas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Bentuk bebas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Bentuk bebas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Bentuk bebas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Bentuk bebas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Bentuk bebas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Bentuk bebas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Bentuk bebas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Bentuk bebas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Bentuk bebas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Bentuk bebas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Bentuk bebas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Bentuk bebas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Bentuk bebas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Bentuk bebas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Persegi panjang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Bentuk bebas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Bentuk bebas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Bentuk bebas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Bentuk bebas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Bentuk bebas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Bentuk bebas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Bentuk bebas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Bentuk bebas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Bentuk bebas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Bentuk bebas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Bentuk bebas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Bentuk bebas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Persegi panjang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Bentuk bebas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Bentuk bebas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Grup 872"/>
          <p:cNvGrpSpPr/>
          <p:nvPr userDrawn="1"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416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Bentuk bebas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6" name="Tempat Penampung Gambar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id-ID" sz="1400">
                <a:solidFill>
                  <a:schemeClr val="tx1"/>
                </a:solidFill>
              </a:defRPr>
            </a:lvl1pPr>
          </a:lstStyle>
          <a:p>
            <a:r>
              <a:rPr lang="id-ID"/>
              <a:t>Klik ikon untuk menambahkan gambar</a:t>
            </a:r>
          </a:p>
        </p:txBody>
      </p:sp>
      <p:grpSp>
        <p:nvGrpSpPr>
          <p:cNvPr id="418" name="Grup 876"/>
          <p:cNvGrpSpPr/>
          <p:nvPr userDrawn="1"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419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Bentuk bebas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0" name="Tempat Penampung Gambar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id-ID" sz="1400">
                <a:solidFill>
                  <a:schemeClr val="tx1"/>
                </a:solidFill>
              </a:defRPr>
            </a:lvl1pPr>
          </a:lstStyle>
          <a:p>
            <a:r>
              <a:rPr lang="id-ID"/>
              <a:t>Klik ikon untuk menambahkan gambar</a:t>
            </a:r>
          </a:p>
        </p:txBody>
      </p:sp>
      <p:sp>
        <p:nvSpPr>
          <p:cNvPr id="2" name="Judul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id-ID" sz="2200"/>
            </a:lvl1pPr>
          </a:lstStyle>
          <a:p>
            <a:r>
              <a:rPr lang="id-ID"/>
              <a:t>Klik untuk mengedit gaya judul Master</a:t>
            </a:r>
          </a:p>
        </p:txBody>
      </p:sp>
      <p:sp>
        <p:nvSpPr>
          <p:cNvPr id="5" name="Tempat Penampung Teks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id-ID" sz="1400"/>
            </a:lvl1pPr>
            <a:lvl2pPr marL="0" indent="0" latinLnBrk="0">
              <a:buNone/>
              <a:defRPr lang="id-ID" sz="1400"/>
            </a:lvl2pPr>
            <a:lvl3pPr marL="0" indent="0" latinLnBrk="0">
              <a:buNone/>
              <a:defRPr lang="id-ID" sz="1400"/>
            </a:lvl3pPr>
            <a:lvl4pPr marL="0" indent="0" latinLnBrk="0">
              <a:buNone/>
              <a:defRPr lang="id-ID" sz="1400"/>
            </a:lvl4pPr>
            <a:lvl5pPr marL="0" indent="0" latinLnBrk="0">
              <a:buNone/>
              <a:defRPr lang="id-ID" sz="1400"/>
            </a:lvl5pPr>
          </a:lstStyle>
          <a:p>
            <a:pPr lvl="0"/>
            <a:r>
              <a:rPr lang="id-ID"/>
              <a:t>Klik untuk mengedit gaya teks Master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ga Gambar Ov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entuk bebas 608"/>
          <p:cNvSpPr/>
          <p:nvPr userDrawn="1"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Bentuk bebas 609"/>
          <p:cNvSpPr/>
          <p:nvPr userDrawn="1"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22"/>
          <p:cNvSpPr/>
          <p:nvPr userDrawn="1"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22"/>
          <p:cNvSpPr/>
          <p:nvPr userDrawn="1"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Bentuk bebas 6"/>
          <p:cNvSpPr>
            <a:spLocks noEditPoints="1"/>
          </p:cNvSpPr>
          <p:nvPr userDrawn="1"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Bentuk bebas 6"/>
          <p:cNvSpPr>
            <a:spLocks noEditPoints="1"/>
          </p:cNvSpPr>
          <p:nvPr userDrawn="1"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Tempat Penampung Gambar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id-ID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id-ID"/>
              <a:t>Klik ikon untuk menambahkan gambar</a:t>
            </a:r>
          </a:p>
        </p:txBody>
      </p:sp>
      <p:sp>
        <p:nvSpPr>
          <p:cNvPr id="616" name="Tempat Penampung Gambar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id-ID" sz="1400"/>
            </a:lvl1pPr>
          </a:lstStyle>
          <a:p>
            <a:r>
              <a:rPr lang="id-ID"/>
              <a:t>Klik ikon untuk menambahkan gambar</a:t>
            </a:r>
          </a:p>
        </p:txBody>
      </p:sp>
      <p:sp>
        <p:nvSpPr>
          <p:cNvPr id="13" name="Bentuk bebas 616"/>
          <p:cNvSpPr/>
          <p:nvPr userDrawn="1"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Bentuk bebas 617"/>
          <p:cNvSpPr/>
          <p:nvPr userDrawn="1"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up 618"/>
          <p:cNvGrpSpPr/>
          <p:nvPr userDrawn="1"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16" name="Bentuk bebas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Bentuk bebas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Bentuk bebas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Bentuk bebas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Oval 12"/>
          <p:cNvSpPr/>
          <p:nvPr userDrawn="1"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Tempat Penampung Gambar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id-ID" sz="1400"/>
            </a:lvl1pPr>
          </a:lstStyle>
          <a:p>
            <a:r>
              <a:rPr lang="id-ID"/>
              <a:t>Klik ikon untuk menambahkan gambar</a:t>
            </a:r>
          </a:p>
        </p:txBody>
      </p:sp>
      <p:sp>
        <p:nvSpPr>
          <p:cNvPr id="22" name="Bentuk bebas 6"/>
          <p:cNvSpPr>
            <a:spLocks noEditPoints="1"/>
          </p:cNvSpPr>
          <p:nvPr userDrawn="1"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Judul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id-ID" sz="2200"/>
            </a:lvl1pPr>
          </a:lstStyle>
          <a:p>
            <a:r>
              <a:rPr lang="id-ID"/>
              <a:t>Klik untuk mengedit gaya judul Master</a:t>
            </a:r>
          </a:p>
        </p:txBody>
      </p:sp>
      <p:sp>
        <p:nvSpPr>
          <p:cNvPr id="5" name="Tempat Penampung Teks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id-ID" sz="1400"/>
            </a:lvl1pPr>
            <a:lvl2pPr marL="0" indent="0" latinLnBrk="0">
              <a:buNone/>
              <a:defRPr lang="id-ID" sz="1400"/>
            </a:lvl2pPr>
            <a:lvl3pPr marL="0" indent="0" latinLnBrk="0">
              <a:buNone/>
              <a:defRPr lang="id-ID" sz="1400"/>
            </a:lvl3pPr>
            <a:lvl4pPr marL="0" indent="0" latinLnBrk="0">
              <a:buNone/>
              <a:defRPr lang="id-ID" sz="1400"/>
            </a:lvl4pPr>
            <a:lvl5pPr marL="0" indent="0" latinLnBrk="0">
              <a:buNone/>
              <a:defRPr lang="id-ID" sz="1400"/>
            </a:lvl5pPr>
          </a:lstStyle>
          <a:p>
            <a:pPr lvl="0"/>
            <a:r>
              <a:rPr lang="id-ID"/>
              <a:t>Klik untuk mengedit gaya teks Master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ua Gambar Vertik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entuk bebas 608"/>
          <p:cNvSpPr/>
          <p:nvPr userDrawn="1"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up 609"/>
          <p:cNvGrpSpPr/>
          <p:nvPr userDrawn="1"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8" name="Bentuk bebas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Bentuk bebas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Bentuk bebas 612"/>
          <p:cNvSpPr/>
          <p:nvPr userDrawn="1"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up 613"/>
          <p:cNvGrpSpPr/>
          <p:nvPr userDrawn="1"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12" name="Bentuk bebas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Bentuk bebas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Bentuk bebas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8" name="Tempat Penampung Gambar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id-ID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id-ID"/>
              <a:t>Klik ikon untuk menambahkan gambar</a:t>
            </a:r>
          </a:p>
        </p:txBody>
      </p:sp>
      <p:grpSp>
        <p:nvGrpSpPr>
          <p:cNvPr id="15" name="Grup 618"/>
          <p:cNvGrpSpPr/>
          <p:nvPr userDrawn="1"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16" name="Bentuk bebas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Bentuk bebas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Bentuk bebas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up 622"/>
          <p:cNvGrpSpPr/>
          <p:nvPr userDrawn="1"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20" name="Bentuk bebas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Bentuk bebas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Bentuk bebas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Bentuk bebas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Bentuk bebas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Bentuk bebas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Bentuk bebas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Bentuk bebas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Bentuk bebas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Bentuk bebas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Bentuk bebas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Bentuk bebas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Bentuk bebas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Bentuk bebas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Bentuk bebas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Bentuk bebas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Bentuk bebas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Bentuk bebas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Bentuk bebas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Bentuk bebas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Bentuk bebas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Bentuk bebas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Bentuk bebas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Bentuk bebas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Bentuk bebas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Bentuk bebas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Bentuk bebas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Bentuk bebas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Bentuk bebas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Bentuk bebas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Bentuk bebas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Bentuk bebas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Bentuk bebas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Bentuk bebas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Bentuk bebas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Bentuk bebas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Bentuk bebas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Bentuk bebas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Bentuk bebas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Bentuk bebas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Bentuk bebas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Bentuk bebas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Bentuk bebas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Bentuk bebas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Bentuk bebas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Bentuk bebas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Bentuk bebas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Bentuk bebas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Bentuk bebas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Bentuk bebas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Bentuk bebas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Bentuk bebas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Bentuk bebas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Bentuk bebas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Bentuk bebas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Bentuk bebas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Bentuk bebas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Bentuk bebas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Bentuk bebas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Bentuk bebas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Bentuk bebas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Bentuk bebas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Bentuk bebas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Bentuk bebas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Bentuk bebas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Bentuk bebas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Bentuk bebas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Bentuk bebas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Bentuk bebas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Bentuk bebas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Bentuk bebas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Bentuk bebas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Bentuk bebas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Bentuk bebas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Bentuk bebas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Bentuk bebas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Bentuk bebas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Bentuk bebas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Bentuk bebas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Bentuk bebas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Bentuk bebas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Bentuk bebas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Bentuk bebas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Bentuk bebas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Bentuk bebas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Bentuk bebas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Bentuk bebas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Bentuk bebas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Bentuk bebas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Bentuk bebas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Bentuk bebas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Bentuk bebas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Bentuk bebas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Bentuk bebas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Bentuk bebas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Bentuk bebas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Bentuk bebas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Bentuk bebas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Bentuk bebas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Bentuk bebas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Persegi panjang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Bentuk bebas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Bentuk bebas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Bentuk bebas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Bentuk bebas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Bentuk bebas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Bentuk bebas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Bentuk bebas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Bentuk bebas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Bentuk bebas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Bentuk bebas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Bentuk bebas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Bentuk bebas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Bentuk bebas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Bentuk bebas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Bentuk bebas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Bentuk bebas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Bentuk bebas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Bentuk bebas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Bentuk bebas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Persegi panjang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Bentuk bebas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Bentuk bebas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Bentuk bebas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Bentuk bebas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Bentuk bebas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Bentuk bebas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Bentuk bebas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Bentuk bebas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Bentuk bebas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Bentuk bebas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Bentuk bebas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Bentuk bebas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Bentuk bebas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Bentuk bebas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Bentuk bebas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Bentuk bebas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Bentuk bebas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Persegi panjang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Bentuk bebas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Bentuk bebas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Bentuk bebas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Bentuk bebas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Persegi panjang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Bentuk bebas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Persegi panjang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Persegi panjang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Bentuk bebas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Bentuk bebas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Bentuk bebas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Persegi panjang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Bentuk bebas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Persegi panjang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Bentuk bebas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" name="Grup 777"/>
          <p:cNvGrpSpPr/>
          <p:nvPr userDrawn="1"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175" name="Bentuk bebas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Bentuk bebas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Bentuk bebas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Bentuk bebas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Bentuk bebas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Bentuk bebas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Bentuk bebas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Bentuk bebas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Bentuk bebas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Bentuk bebas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Bentuk bebas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Bentuk bebas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Bentuk bebas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Bentuk bebas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Bentuk bebas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Bentuk bebas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Bentuk bebas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6" name="Tempat Penampung Gambar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id-ID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id-ID"/>
              <a:t>Klik ikon untuk menambahkan gambar</a:t>
            </a:r>
          </a:p>
        </p:txBody>
      </p:sp>
      <p:sp>
        <p:nvSpPr>
          <p:cNvPr id="2" name="Judul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 latinLnBrk="0">
              <a:defRPr lang="id-ID" sz="2200"/>
            </a:lvl1pPr>
          </a:lstStyle>
          <a:p>
            <a:r>
              <a:rPr lang="id-ID"/>
              <a:t>Klik untuk mengedit gaya judul Master</a:t>
            </a:r>
          </a:p>
        </p:txBody>
      </p:sp>
      <p:sp>
        <p:nvSpPr>
          <p:cNvPr id="5" name="Tempat Penampung Teks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id-ID" sz="1400"/>
            </a:lvl1pPr>
            <a:lvl2pPr marL="0" indent="0" latinLnBrk="0">
              <a:buNone/>
              <a:defRPr lang="id-ID" sz="1400"/>
            </a:lvl2pPr>
            <a:lvl3pPr marL="0" indent="0" latinLnBrk="0">
              <a:buNone/>
              <a:defRPr lang="id-ID" sz="1400"/>
            </a:lvl3pPr>
            <a:lvl4pPr marL="0" indent="0" latinLnBrk="0">
              <a:buNone/>
              <a:defRPr lang="id-ID" sz="1400"/>
            </a:lvl4pPr>
            <a:lvl5pPr marL="0" indent="0" latinLnBrk="0">
              <a:buNone/>
              <a:defRPr lang="id-ID" sz="1400"/>
            </a:lvl5pPr>
          </a:lstStyle>
          <a:p>
            <a:pPr lvl="0"/>
            <a:r>
              <a:rPr lang="id-ID"/>
              <a:t>Klik untuk mengedit gaya teks Master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Gambar Horizontal dan Vertik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entuk bebas 233"/>
          <p:cNvSpPr/>
          <p:nvPr userDrawn="1"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Bentuk bebas 234"/>
          <p:cNvSpPr/>
          <p:nvPr userDrawn="1"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up 235"/>
          <p:cNvGrpSpPr/>
          <p:nvPr userDrawn="1"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9" name="Bentuk bebas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Bentuk bebas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Bentuk bebas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Bentuk bebas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Bentuk bebas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Bentuk bebas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Bentuk bebas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Bentuk bebas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Bentuk bebas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Bentuk bebas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Bentuk bebas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Bentuk bebas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Bentuk bebas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Bentuk bebas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Bentuk bebas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Bentuk bebas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Bentuk bebas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Bentuk bebas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Bentuk bebas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Persegi panjang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Bentuk bebas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Bentuk bebas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Bentuk bebas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Bentuk bebas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Persegi panjang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Bentuk bebas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Persegi panjang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Bentuk bebas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Bentuk bebas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Bentuk bebas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Bentuk bebas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Bentuk bebas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Bentuk bebas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Bentuk bebas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Bentuk bebas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Bentuk bebas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Bentuk bebas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Bentuk bebas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Bentuk bebas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Bentuk bebas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Bentuk bebas 5"/>
          <p:cNvSpPr>
            <a:spLocks noEditPoints="1"/>
          </p:cNvSpPr>
          <p:nvPr userDrawn="1"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0" name="Grup 277"/>
          <p:cNvGrpSpPr/>
          <p:nvPr userDrawn="1"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51" name="Bentuk bebas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Bentuk bebas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Bentuk bebas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Bentuk bebas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Bentuk bebas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Bentuk bebas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Bentuk bebas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Bentuk bebas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Bentuk bebas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Bentuk bebas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Bentuk bebas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Bentuk bebas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Bentuk bebas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Bentuk bebas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Bentuk bebas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Bentuk bebas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Bentuk bebas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Bentuk bebas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Bentuk bebas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Bentuk bebas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Bentuk bebas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Bentuk bebas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up 300"/>
          <p:cNvGrpSpPr/>
          <p:nvPr userDrawn="1"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74" name="Bentuk bebas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Bentuk bebas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Bentuk bebas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Bentuk bebas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Bentuk bebas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Bentuk bebas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" name="Tempat Penampung Gambar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id-ID" sz="1400"/>
            </a:lvl1pPr>
          </a:lstStyle>
          <a:p>
            <a:r>
              <a:rPr lang="id-ID"/>
              <a:t>Klik ikon untuk menambahkan gambar</a:t>
            </a:r>
          </a:p>
        </p:txBody>
      </p:sp>
      <p:sp>
        <p:nvSpPr>
          <p:cNvPr id="309" name="Tempat Penampung Gambar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id-ID" sz="1400"/>
            </a:lvl1pPr>
          </a:lstStyle>
          <a:p>
            <a:r>
              <a:rPr lang="id-ID"/>
              <a:t>Klik ikon untuk menambahkan gambar</a:t>
            </a:r>
          </a:p>
        </p:txBody>
      </p:sp>
      <p:sp>
        <p:nvSpPr>
          <p:cNvPr id="2" name="Judul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 latinLnBrk="0">
              <a:defRPr lang="id-ID" sz="2200"/>
            </a:lvl1pPr>
          </a:lstStyle>
          <a:p>
            <a:r>
              <a:rPr lang="id-ID"/>
              <a:t>Klik untuk mengedit gaya judul Master</a:t>
            </a:r>
          </a:p>
        </p:txBody>
      </p:sp>
      <p:sp>
        <p:nvSpPr>
          <p:cNvPr id="5" name="Tempat Penampung Teks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id-ID" sz="1400"/>
            </a:lvl1pPr>
            <a:lvl2pPr marL="0" indent="0" latinLnBrk="0">
              <a:buNone/>
              <a:defRPr lang="id-ID" sz="1400"/>
            </a:lvl2pPr>
            <a:lvl3pPr marL="0" indent="0" latinLnBrk="0">
              <a:buNone/>
              <a:defRPr lang="id-ID" sz="1400"/>
            </a:lvl3pPr>
            <a:lvl4pPr marL="0" indent="0" latinLnBrk="0">
              <a:buNone/>
              <a:defRPr lang="id-ID" sz="1400"/>
            </a:lvl4pPr>
            <a:lvl5pPr marL="0" indent="0" latinLnBrk="0">
              <a:buNone/>
              <a:defRPr lang="id-ID" sz="1400"/>
            </a:lvl5pPr>
          </a:lstStyle>
          <a:p>
            <a:pPr lvl="0"/>
            <a:r>
              <a:rPr lang="id-ID"/>
              <a:t>Klik untuk mengedit gaya teks Master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Judul dan Kon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Judu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</a:p>
        </p:txBody>
      </p:sp>
      <p:sp>
        <p:nvSpPr>
          <p:cNvPr id="3" name="Tempat Penampung Konten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d-ID"/>
              <a:t>Klik untuk mengedit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</a:p>
        </p:txBody>
      </p:sp>
      <p:sp>
        <p:nvSpPr>
          <p:cNvPr id="4" name="Tempat Penampung Tanggal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t>12/12/2013</a:t>
            </a:fld>
            <a:endParaRPr lang="id-ID"/>
          </a:p>
        </p:txBody>
      </p:sp>
      <p:sp>
        <p:nvSpPr>
          <p:cNvPr id="5" name="Tempat Penampung Foo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Tempat Penampung Nomor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Header Bagia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entuk bebas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9" name="Bentuk bebas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" name="Judul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 latinLnBrk="0">
              <a:defRPr lang="id-ID" sz="4400"/>
            </a:lvl1pPr>
          </a:lstStyle>
          <a:p>
            <a:r>
              <a:rPr lang="id-ID"/>
              <a:t>Klik untuk mengedit gaya judul Master</a:t>
            </a:r>
          </a:p>
        </p:txBody>
      </p:sp>
      <p:sp>
        <p:nvSpPr>
          <p:cNvPr id="3" name="Tempat Penampung Teks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id-ID" sz="20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id-ID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id-ID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id-ID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id-ID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id-ID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id-ID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id-ID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id-ID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d-ID"/>
              <a:t>Klik untuk mengedit gaya teks Master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entuk bebas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" name="Bentuk bebas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" name="Tempat Penampung Judul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id-ID"/>
              <a:t>Klik untuk mengedit gaya judul Master</a:t>
            </a:r>
          </a:p>
        </p:txBody>
      </p:sp>
      <p:sp>
        <p:nvSpPr>
          <p:cNvPr id="3" name="Tempat Penampung Teks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d-ID"/>
              <a:t>Klik untuk mengedit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</a:p>
        </p:txBody>
      </p:sp>
      <p:sp>
        <p:nvSpPr>
          <p:cNvPr id="4" name="Tempat Penampung Tanggal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id-ID" sz="800">
                <a:solidFill>
                  <a:schemeClr val="tx1"/>
                </a:solidFill>
              </a:defRPr>
            </a:lvl1pPr>
          </a:lstStyle>
          <a:p>
            <a:fld id="{6D63E48B-EFCE-40D7-AA71-6BABF2BBC6C7}" type="datetimeFigureOut">
              <a:pPr/>
              <a:t>12/12/2013</a:t>
            </a:fld>
            <a:endParaRPr lang="id-ID"/>
          </a:p>
        </p:txBody>
      </p:sp>
      <p:sp>
        <p:nvSpPr>
          <p:cNvPr id="5" name="Tempat Penampung Footer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latinLnBrk="0">
              <a:defRPr lang="id-ID" sz="800"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Tempat Penampung Nomor Slide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id-ID" sz="800">
                <a:solidFill>
                  <a:schemeClr val="tx1"/>
                </a:solidFill>
              </a:defRPr>
            </a:lvl1pPr>
          </a:lstStyle>
          <a:p>
            <a:fld id="{0FA80CEA-FD2D-4EC2-A613-673FF48CDFD7}" type="slidenum">
              <a:pPr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id-ID"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id-ID"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id-ID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id-ID"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id-ID"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id-ID"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id-ID"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id-ID"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id-ID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id-ID"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lang="id-ID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id-ID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id-ID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id-ID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id-ID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id-ID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id-ID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id-ID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id-ID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Judul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id-ID"/>
              <a:t>Judul Album</a:t>
            </a:r>
          </a:p>
        </p:txBody>
      </p:sp>
      <p:sp>
        <p:nvSpPr>
          <p:cNvPr id="3" name="Subjudul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id-ID"/>
              <a:t>Subjudul</a:t>
            </a:r>
          </a:p>
        </p:txBody>
      </p:sp>
      <p:pic>
        <p:nvPicPr>
          <p:cNvPr id="8" name="Tempat Penampung Gambar 7" descr="Bayi tidur dengan topi rajut" title="Contoh gambar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ampungan Gamba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Tampungan Gamba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Tampungan Gamba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Tampungan Gamba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Judul 5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Tampungan Teks 6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2634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ampungan Gamba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Tampungan Gamba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Judul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Tampungan Teks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53565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ampungan Gamba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Tampungan Gamba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Tampungan Gamba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Judul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Tampungan Teks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07818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ampungan Gamba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ampungan Gambar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Judul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Tampungan Teks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43027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ampungan Gamba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ampungan Gamba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Judul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Tampungan Teks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61784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Judu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3" name="Tampungan Teks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Tampungan Gambar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3406992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Sketsa Binatang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Nilai ini menunjukkan jumlah simpan dan revisi. Aplikasi bertanggung jawab untuk memperbarui nilai ini setelah setiap revisi.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FormulirPustakaDokumen</Display>
  <Edit>FormulirPustakaDokumen</Edit>
  <New>FormulirPustakaDokumen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30</Words>
  <Application>Microsoft Office PowerPoint</Application>
  <PresentationFormat>Layar Lebar</PresentationFormat>
  <Paragraphs>4</Paragraphs>
  <Slides>7</Slides>
  <Notes>1</Notes>
  <HiddenSlides>0</HiddenSlides>
  <MMClips>0</MMClips>
  <ScaleCrop>false</ScaleCrop>
  <HeadingPairs>
    <vt:vector size="6" baseType="variant">
      <vt:variant>
        <vt:lpstr>Font Dipakai</vt:lpstr>
      </vt:variant>
      <vt:variant>
        <vt:i4>3</vt:i4>
      </vt:variant>
      <vt:variant>
        <vt:lpstr>Tema</vt:lpstr>
      </vt:variant>
      <vt:variant>
        <vt:i4>1</vt:i4>
      </vt:variant>
      <vt:variant>
        <vt:lpstr>Judul Slide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Sketsa Binatang 16x9</vt:lpstr>
      <vt:lpstr>Judul Album</vt:lpstr>
      <vt:lpstr>Presentasi PowerPoint</vt:lpstr>
      <vt:lpstr>Presentasi PowerPoint</vt:lpstr>
      <vt:lpstr>Presentasi PowerPoint</vt:lpstr>
      <vt:lpstr>Presentasi PowerPoint</vt:lpstr>
      <vt:lpstr>Presentasi PowerPoint</vt:lpstr>
      <vt:lpstr>Presentasi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2013-07-30T14:49:39Z</dcterms:created>
  <dcterms:modified xsi:type="dcterms:W3CDTF">2013-12-12T13:31:17Z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