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80" d="100"/>
          <a:sy n="80" d="100"/>
        </p:scale>
        <p:origin x="2838" y="9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CBEEF32F-3280-4663-880F-C8D2FC70E993}" type="datetimeFigureOut">
              <a:rPr lang="id-ID" smtClean="0"/>
              <a:t>29/11/2013</a:t>
            </a:fld>
            <a:endParaRPr lang="id-ID"/>
          </a:p>
        </p:txBody>
      </p:sp>
      <p:sp>
        <p:nvSpPr>
          <p:cNvPr id="4" name="Tempat Penampung Foo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5" name="Tempat Penampung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4E29D1FE-C207-4476-99C1-A7028091A9CD}" type="slidenum">
              <a:rPr lang="id-ID" smtClean="0"/>
              <a:t>‹#›</a:t>
            </a:fld>
            <a:endParaRPr lang="id-ID"/>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Hea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d-ID" sz="1200"/>
            </a:lvl1pPr>
          </a:lstStyle>
          <a:p>
            <a:endParaRPr lang="id-ID"/>
          </a:p>
        </p:txBody>
      </p:sp>
      <p:sp>
        <p:nvSpPr>
          <p:cNvPr id="3" name="Tempat Penampung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d-ID" sz="1200"/>
            </a:lvl1pPr>
          </a:lstStyle>
          <a:p>
            <a:fld id="{A58F2AD0-9975-4D3C-912A-0B60BD0D07D1}" type="datetimeFigureOut">
              <a:t>2013-11-29</a:t>
            </a:fld>
            <a:endParaRPr lang="id-ID"/>
          </a:p>
        </p:txBody>
      </p:sp>
      <p:sp>
        <p:nvSpPr>
          <p:cNvPr id="4" name="Tempat Penampung Gamba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Tempat Penampung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a:t>Klik untuk mengedit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6" name="Tempat Penampung Foo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d-ID" sz="1200"/>
            </a:lvl1pPr>
          </a:lstStyle>
          <a:p>
            <a:endParaRPr lang="id-ID"/>
          </a:p>
        </p:txBody>
      </p:sp>
      <p:sp>
        <p:nvSpPr>
          <p:cNvPr id="7" name="Tempat Penampung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d-ID" sz="1200"/>
            </a:lvl1pPr>
          </a:lstStyle>
          <a:p>
            <a:fld id="{AC7710D8-8C21-4D48-B89D-C2D2CB3EC4C7}" type="slidenum">
              <a:t>‹#›</a:t>
            </a:fld>
            <a:endParaRPr lang="id-ID"/>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id-ID" sz="1200" kern="1200">
        <a:solidFill>
          <a:schemeClr val="tx1"/>
        </a:solidFill>
        <a:latin typeface="+mn-lt"/>
        <a:ea typeface="+mn-ea"/>
        <a:cs typeface="+mn-cs"/>
      </a:defRPr>
    </a:lvl1pPr>
    <a:lvl2pPr marL="457200" algn="l" defTabSz="914400" rtl="0" eaLnBrk="1" latinLnBrk="0" hangingPunct="1">
      <a:defRPr lang="id-ID" sz="1200" kern="1200">
        <a:solidFill>
          <a:schemeClr val="tx1"/>
        </a:solidFill>
        <a:latin typeface="+mn-lt"/>
        <a:ea typeface="+mn-ea"/>
        <a:cs typeface="+mn-cs"/>
      </a:defRPr>
    </a:lvl2pPr>
    <a:lvl3pPr marL="914400" algn="l" defTabSz="914400" rtl="0" eaLnBrk="1" latinLnBrk="0" hangingPunct="1">
      <a:defRPr lang="id-ID" sz="1200" kern="1200">
        <a:solidFill>
          <a:schemeClr val="tx1"/>
        </a:solidFill>
        <a:latin typeface="+mn-lt"/>
        <a:ea typeface="+mn-ea"/>
        <a:cs typeface="+mn-cs"/>
      </a:defRPr>
    </a:lvl3pPr>
    <a:lvl4pPr marL="1371600" algn="l" defTabSz="914400" rtl="0" eaLnBrk="1" latinLnBrk="0" hangingPunct="1">
      <a:defRPr lang="id-ID" sz="1200" kern="1200">
        <a:solidFill>
          <a:schemeClr val="tx1"/>
        </a:solidFill>
        <a:latin typeface="+mn-lt"/>
        <a:ea typeface="+mn-ea"/>
        <a:cs typeface="+mn-cs"/>
      </a:defRPr>
    </a:lvl4pPr>
    <a:lvl5pPr marL="1828800" algn="l" defTabSz="914400" rtl="0" eaLnBrk="1" latinLnBrk="0" hangingPunct="1">
      <a:defRPr lang="id-ID" sz="1200" kern="1200">
        <a:solidFill>
          <a:schemeClr val="tx1"/>
        </a:solidFill>
        <a:latin typeface="+mn-lt"/>
        <a:ea typeface="+mn-ea"/>
        <a:cs typeface="+mn-cs"/>
      </a:defRPr>
    </a:lvl5pPr>
    <a:lvl6pPr marL="2286000" algn="l" defTabSz="914400" rtl="0" eaLnBrk="1" latinLnBrk="0" hangingPunct="1">
      <a:defRPr lang="id-ID" sz="1200" kern="1200">
        <a:solidFill>
          <a:schemeClr val="tx1"/>
        </a:solidFill>
        <a:latin typeface="+mn-lt"/>
        <a:ea typeface="+mn-ea"/>
        <a:cs typeface="+mn-cs"/>
      </a:defRPr>
    </a:lvl6pPr>
    <a:lvl7pPr marL="2743200" algn="l" defTabSz="914400" rtl="0" eaLnBrk="1" latinLnBrk="0" hangingPunct="1">
      <a:defRPr lang="id-ID" sz="1200" kern="1200">
        <a:solidFill>
          <a:schemeClr val="tx1"/>
        </a:solidFill>
        <a:latin typeface="+mn-lt"/>
        <a:ea typeface="+mn-ea"/>
        <a:cs typeface="+mn-cs"/>
      </a:defRPr>
    </a:lvl7pPr>
    <a:lvl8pPr marL="3200400" algn="l" defTabSz="914400" rtl="0" eaLnBrk="1" latinLnBrk="0" hangingPunct="1">
      <a:defRPr lang="id-ID" sz="1200" kern="1200">
        <a:solidFill>
          <a:schemeClr val="tx1"/>
        </a:solidFill>
        <a:latin typeface="+mn-lt"/>
        <a:ea typeface="+mn-ea"/>
        <a:cs typeface="+mn-cs"/>
      </a:defRPr>
    </a:lvl8pPr>
    <a:lvl9pPr marL="3657600" algn="l" defTabSz="914400" rtl="0" eaLnBrk="1" latinLnBrk="0" hangingPunct="1">
      <a:defRPr lang="id-ID"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mpat Penampung Nomor Slide 3"/>
          <p:cNvSpPr>
            <a:spLocks noGrp="1"/>
          </p:cNvSpPr>
          <p:nvPr>
            <p:ph type="sldNum" sz="quarter" idx="10"/>
          </p:nvPr>
        </p:nvSpPr>
        <p:spPr/>
        <p:txBody>
          <a:bodyPr/>
          <a:lstStyle/>
          <a:p>
            <a:fld id="{AC7710D8-8C21-4D48-B89D-C2D2CB3EC4C7}" type="slidenum">
              <a:rPr lang="id-ID" smtClean="0"/>
              <a:pPr/>
              <a:t>1</a:t>
            </a:fld>
            <a:endParaRPr lang="id-ID"/>
          </a:p>
        </p:txBody>
      </p:sp>
      <p:sp>
        <p:nvSpPr>
          <p:cNvPr id="6" name="Tempat Penampung Gambar 5"/>
          <p:cNvSpPr>
            <a:spLocks noGrp="1" noRot="1" noChangeAspect="1"/>
          </p:cNvSpPr>
          <p:nvPr>
            <p:ph type="sldImg"/>
          </p:nvPr>
        </p:nvSpPr>
        <p:spPr/>
      </p:sp>
      <p:sp>
        <p:nvSpPr>
          <p:cNvPr id="7" name="Tempat Penampung Catatan 6"/>
          <p:cNvSpPr>
            <a:spLocks noGrp="1"/>
          </p:cNvSpPr>
          <p:nvPr>
            <p:ph type="body" idx="1"/>
          </p:nvPr>
        </p:nvSpPr>
        <p:spPr/>
        <p:txBody>
          <a:bodyPr/>
          <a:lstStyle/>
          <a:p>
            <a:r>
              <a:rPr lang="id-ID" dirty="0" smtClean="0"/>
              <a:t>Untuk mengubah selebaran ini, cukup pilih contoh teks, lalu masukkan detail acara. Atau, jika Anda lebih senang memulai dari awal, tekan tombol Slide Baru di tab Beranda untuk menyisipkan halaman baru.</a:t>
            </a:r>
            <a:r>
              <a:rPr lang="id-ID" baseline="0" dirty="0" smtClean="0"/>
              <a:t> Sekarang masukkan teks Anda dalam tempat penampung kosong.</a:t>
            </a:r>
            <a:endParaRPr lang="id-ID"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lebaran 8.5 x 11">
    <p:spTree>
      <p:nvGrpSpPr>
        <p:cNvPr id="1" name=""/>
        <p:cNvGrpSpPr/>
        <p:nvPr/>
      </p:nvGrpSpPr>
      <p:grpSpPr>
        <a:xfrm>
          <a:off x="0" y="0"/>
          <a:ext cx="0" cy="0"/>
          <a:chOff x="0" y="0"/>
          <a:chExt cx="0" cy="0"/>
        </a:xfrm>
      </p:grpSpPr>
      <p:sp>
        <p:nvSpPr>
          <p:cNvPr id="9" name="Tempat Penampung Teks 8"/>
          <p:cNvSpPr>
            <a:spLocks noGrp="1"/>
          </p:cNvSpPr>
          <p:nvPr>
            <p:ph type="body" sz="quarter" idx="10" hasCustomPrompt="1"/>
          </p:nvPr>
        </p:nvSpPr>
        <p:spPr>
          <a:xfrm>
            <a:off x="710816" y="823067"/>
            <a:ext cx="4422658" cy="1556350"/>
          </a:xfrm>
        </p:spPr>
        <p:txBody>
          <a:bodyPr lIns="0" tIns="0" rIns="0" bIns="0" anchor="t">
            <a:noAutofit/>
          </a:bodyPr>
          <a:lstStyle>
            <a:lvl1pPr marL="0" indent="0" latinLnBrk="0">
              <a:lnSpc>
                <a:spcPct val="82000"/>
              </a:lnSpc>
              <a:spcBef>
                <a:spcPts val="0"/>
              </a:spcBef>
              <a:buNone/>
              <a:defRPr lang="id-ID" sz="7000" cap="all"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1" name="Tempat Penampung Teks 8"/>
          <p:cNvSpPr>
            <a:spLocks noGrp="1"/>
          </p:cNvSpPr>
          <p:nvPr>
            <p:ph type="body" sz="quarter" idx="12" hasCustomPrompt="1"/>
          </p:nvPr>
        </p:nvSpPr>
        <p:spPr>
          <a:xfrm>
            <a:off x="710816" y="2521733"/>
            <a:ext cx="4422658" cy="1418442"/>
          </a:xfrm>
        </p:spPr>
        <p:txBody>
          <a:bodyPr lIns="0" tIns="0" rIns="0" bIns="0" anchor="t">
            <a:noAutofit/>
          </a:bodyPr>
          <a:lstStyle>
            <a:lvl1pPr marL="0" indent="0" latinLnBrk="0">
              <a:lnSpc>
                <a:spcPct val="82000"/>
              </a:lnSpc>
              <a:spcBef>
                <a:spcPts val="0"/>
              </a:spcBef>
              <a:buNone/>
              <a:defRPr lang="id-ID" sz="70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2" name="Tempat Penampung Teks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3" name="Tempat Penampung Teks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id-ID" sz="38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5" name="Tempat Penampung Teks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6" name="Tempat Penampung Teks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id-ID" sz="38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7" name="Tempat Penampung Teks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id-ID" sz="1400" cap="none"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8" name="Tempat Penampung Teks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id-ID" sz="14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19" name="Tempat Penampung Teks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0" name="Tempat Penampung Teks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id-ID" sz="2400" cap="all"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1" name="Tempat Penampung Teks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2" name="Tempat Penampung Teks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id-ID" sz="14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5" name="Tempat Penampung Teks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6" name="Tempat Penampung Teks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id-ID" sz="14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7" name="Tempat Penampung Teks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8" name="Tempat Penampung Teks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id-ID" sz="14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29" name="Tempat Penampung Teks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id-ID" sz="2400" cap="all" baseline="0">
                <a:solidFill>
                  <a:schemeClr val="accent1"/>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
        <p:nvSpPr>
          <p:cNvPr id="30" name="Tempat Penampung Teks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id-ID" sz="1400" cap="none" baseline="0">
                <a:solidFill>
                  <a:schemeClr val="tx2"/>
                </a:solidFill>
                <a:latin typeface="+mj-lt"/>
              </a:defRPr>
            </a:lvl1pPr>
            <a:lvl2pPr marL="0" indent="0" latinLnBrk="0">
              <a:lnSpc>
                <a:spcPct val="100000"/>
              </a:lnSpc>
              <a:spcBef>
                <a:spcPts val="0"/>
              </a:spcBef>
              <a:buNone/>
              <a:defRPr lang="id-ID" sz="2000">
                <a:solidFill>
                  <a:schemeClr val="tx1">
                    <a:lumMod val="75000"/>
                    <a:lumOff val="25000"/>
                  </a:schemeClr>
                </a:solidFill>
              </a:defRPr>
            </a:lvl2pPr>
            <a:lvl3pPr marL="0" indent="0" latinLnBrk="0">
              <a:lnSpc>
                <a:spcPct val="100000"/>
              </a:lnSpc>
              <a:spcBef>
                <a:spcPts val="0"/>
              </a:spcBef>
              <a:buNone/>
              <a:defRPr lang="id-ID" sz="2000">
                <a:solidFill>
                  <a:schemeClr val="tx1">
                    <a:lumMod val="75000"/>
                    <a:lumOff val="25000"/>
                  </a:schemeClr>
                </a:solidFill>
              </a:defRPr>
            </a:lvl3pPr>
            <a:lvl4pPr marL="0" indent="0" latinLnBrk="0">
              <a:lnSpc>
                <a:spcPct val="100000"/>
              </a:lnSpc>
              <a:spcBef>
                <a:spcPts val="0"/>
              </a:spcBef>
              <a:buNone/>
              <a:defRPr lang="id-ID" sz="2000">
                <a:solidFill>
                  <a:schemeClr val="tx1">
                    <a:lumMod val="75000"/>
                    <a:lumOff val="25000"/>
                  </a:schemeClr>
                </a:solidFill>
              </a:defRPr>
            </a:lvl4pPr>
            <a:lvl5pPr marL="0" indent="0" latinLnBrk="0">
              <a:lnSpc>
                <a:spcPct val="100000"/>
              </a:lnSpc>
              <a:spcBef>
                <a:spcPts val="0"/>
              </a:spcBef>
              <a:buNone/>
              <a:defRPr lang="id-ID" sz="2000">
                <a:solidFill>
                  <a:schemeClr val="tx1">
                    <a:lumMod val="75000"/>
                    <a:lumOff val="25000"/>
                  </a:schemeClr>
                </a:solidFill>
              </a:defRPr>
            </a:lvl5pPr>
            <a:lvl6pPr marL="0" indent="0" latinLnBrk="0">
              <a:lnSpc>
                <a:spcPct val="100000"/>
              </a:lnSpc>
              <a:spcBef>
                <a:spcPts val="0"/>
              </a:spcBef>
              <a:buNone/>
              <a:defRPr lang="id-ID" sz="2000">
                <a:solidFill>
                  <a:schemeClr val="tx1">
                    <a:lumMod val="75000"/>
                    <a:lumOff val="25000"/>
                  </a:schemeClr>
                </a:solidFill>
              </a:defRPr>
            </a:lvl6pPr>
            <a:lvl7pPr marL="0" indent="0" latinLnBrk="0">
              <a:lnSpc>
                <a:spcPct val="100000"/>
              </a:lnSpc>
              <a:spcBef>
                <a:spcPts val="0"/>
              </a:spcBef>
              <a:buNone/>
              <a:defRPr lang="id-ID" sz="2000">
                <a:solidFill>
                  <a:schemeClr val="tx1">
                    <a:lumMod val="75000"/>
                    <a:lumOff val="25000"/>
                  </a:schemeClr>
                </a:solidFill>
              </a:defRPr>
            </a:lvl7pPr>
            <a:lvl8pPr marL="0" indent="0" latinLnBrk="0">
              <a:lnSpc>
                <a:spcPct val="100000"/>
              </a:lnSpc>
              <a:spcBef>
                <a:spcPts val="0"/>
              </a:spcBef>
              <a:buNone/>
              <a:defRPr lang="id-ID" sz="2000">
                <a:solidFill>
                  <a:schemeClr val="tx1">
                    <a:lumMod val="75000"/>
                    <a:lumOff val="25000"/>
                  </a:schemeClr>
                </a:solidFill>
              </a:defRPr>
            </a:lvl8pPr>
            <a:lvl9pPr marL="0" indent="0" latinLnBrk="0">
              <a:lnSpc>
                <a:spcPct val="100000"/>
              </a:lnSpc>
              <a:spcBef>
                <a:spcPts val="0"/>
              </a:spcBef>
              <a:buNone/>
              <a:defRPr lang="id-ID" sz="2000">
                <a:solidFill>
                  <a:schemeClr val="tx1">
                    <a:lumMod val="75000"/>
                    <a:lumOff val="25000"/>
                  </a:schemeClr>
                </a:solidFill>
              </a:defRPr>
            </a:lvl9pPr>
          </a:lstStyle>
          <a:p>
            <a:pPr lvl="0"/>
            <a:r>
              <a:rPr lang="id-ID" noProof="0" dirty="0"/>
              <a:t>Tambahkan teks</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mpat Penampung Judul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id-ID" noProof="0" dirty="0"/>
              <a:t>Tambahkan teks</a:t>
            </a:r>
          </a:p>
        </p:txBody>
      </p:sp>
      <p:sp>
        <p:nvSpPr>
          <p:cNvPr id="3" name="Tempat Penampung Teks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id-ID" noProof="0" dirty="0"/>
              <a:t>Klik untuk mengedit gaya teks Master</a:t>
            </a:r>
          </a:p>
          <a:p>
            <a:pPr lvl="1"/>
            <a:r>
              <a:rPr lang="id-ID" noProof="0" dirty="0"/>
              <a:t>Tingkat kedua</a:t>
            </a:r>
          </a:p>
          <a:p>
            <a:pPr lvl="2"/>
            <a:r>
              <a:rPr lang="id-ID" noProof="0" dirty="0"/>
              <a:t>Tingkat ketiga</a:t>
            </a:r>
          </a:p>
          <a:p>
            <a:pPr lvl="3"/>
            <a:r>
              <a:rPr lang="id-ID" noProof="0" dirty="0"/>
              <a:t>Tingkat keempat</a:t>
            </a:r>
          </a:p>
          <a:p>
            <a:pPr lvl="4"/>
            <a:r>
              <a:rPr lang="id-ID" noProof="0" dirty="0"/>
              <a:t>Tingkat kelima</a:t>
            </a:r>
          </a:p>
        </p:txBody>
      </p:sp>
      <p:sp>
        <p:nvSpPr>
          <p:cNvPr id="4" name="Tempat Penampung Tanggal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id-ID" sz="1000">
                <a:solidFill>
                  <a:schemeClr val="tx1">
                    <a:tint val="75000"/>
                  </a:schemeClr>
                </a:solidFill>
              </a:defRPr>
            </a:lvl1pPr>
          </a:lstStyle>
          <a:p>
            <a:fld id="{B15D3D48-5C63-4CD0-B9D2-B4D2F496D790}" type="datetimeFigureOut">
              <a:rPr lang="id-ID" noProof="0"/>
              <a:pPr/>
              <a:t>29/11/2013</a:t>
            </a:fld>
            <a:endParaRPr lang="id-ID" noProof="0" dirty="0"/>
          </a:p>
        </p:txBody>
      </p:sp>
      <p:sp>
        <p:nvSpPr>
          <p:cNvPr id="5" name="Tempat Penampung Foot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id-ID" sz="1000">
                <a:solidFill>
                  <a:schemeClr val="tx1">
                    <a:tint val="75000"/>
                  </a:schemeClr>
                </a:solidFill>
              </a:defRPr>
            </a:lvl1pPr>
          </a:lstStyle>
          <a:p>
            <a:endParaRPr lang="id-ID" noProof="0" dirty="0"/>
          </a:p>
        </p:txBody>
      </p:sp>
      <p:sp>
        <p:nvSpPr>
          <p:cNvPr id="6" name="Tempat Penampung Nomor Slide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id-ID" sz="1000">
                <a:solidFill>
                  <a:schemeClr val="tx1">
                    <a:tint val="75000"/>
                  </a:schemeClr>
                </a:solidFill>
              </a:defRPr>
            </a:lvl1pPr>
          </a:lstStyle>
          <a:p>
            <a:fld id="{308FAEA7-0C3C-4CCF-BA6B-669D7915826F}" type="slidenum">
              <a:rPr lang="id-ID" noProof="0" smtClean="0"/>
              <a:pPr/>
              <a:t>‹#›</a:t>
            </a:fld>
            <a:endParaRPr lang="id-ID" noProof="0" dirty="0"/>
          </a:p>
        </p:txBody>
      </p:sp>
      <p:cxnSp>
        <p:nvCxnSpPr>
          <p:cNvPr id="9" name="Konektor Lurus 8"/>
          <p:cNvCxnSpPr/>
          <p:nvPr/>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id-ID" sz="90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id-ID"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id-ID"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id-ID"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id-ID" sz="1530" kern="1200">
          <a:solidFill>
            <a:schemeClr val="tx1"/>
          </a:solidFill>
          <a:latin typeface="+mn-lt"/>
          <a:ea typeface="+mn-ea"/>
          <a:cs typeface="+mn-cs"/>
        </a:defRPr>
      </a:lvl9pPr>
    </p:bodyStyle>
    <p:otherStyle>
      <a:defPPr>
        <a:defRPr lang="id-ID"/>
      </a:defPPr>
      <a:lvl1pPr marL="0" algn="l" defTabSz="777240" rtl="0" eaLnBrk="1" latinLnBrk="0" hangingPunct="1">
        <a:defRPr lang="id-ID" sz="1530" kern="1200">
          <a:solidFill>
            <a:schemeClr val="tx1"/>
          </a:solidFill>
          <a:latin typeface="+mn-lt"/>
          <a:ea typeface="+mn-ea"/>
          <a:cs typeface="+mn-cs"/>
        </a:defRPr>
      </a:lvl1pPr>
      <a:lvl2pPr marL="388620" algn="l" defTabSz="777240" rtl="0" eaLnBrk="1" latinLnBrk="0" hangingPunct="1">
        <a:defRPr lang="id-ID" sz="1530" kern="1200">
          <a:solidFill>
            <a:schemeClr val="tx1"/>
          </a:solidFill>
          <a:latin typeface="+mn-lt"/>
          <a:ea typeface="+mn-ea"/>
          <a:cs typeface="+mn-cs"/>
        </a:defRPr>
      </a:lvl2pPr>
      <a:lvl3pPr marL="777240" algn="l" defTabSz="777240" rtl="0" eaLnBrk="1" latinLnBrk="0" hangingPunct="1">
        <a:defRPr lang="id-ID" sz="1530" kern="1200">
          <a:solidFill>
            <a:schemeClr val="tx1"/>
          </a:solidFill>
          <a:latin typeface="+mn-lt"/>
          <a:ea typeface="+mn-ea"/>
          <a:cs typeface="+mn-cs"/>
        </a:defRPr>
      </a:lvl3pPr>
      <a:lvl4pPr marL="1165860" algn="l" defTabSz="777240" rtl="0" eaLnBrk="1" latinLnBrk="0" hangingPunct="1">
        <a:defRPr lang="id-ID" sz="1530" kern="1200">
          <a:solidFill>
            <a:schemeClr val="tx1"/>
          </a:solidFill>
          <a:latin typeface="+mn-lt"/>
          <a:ea typeface="+mn-ea"/>
          <a:cs typeface="+mn-cs"/>
        </a:defRPr>
      </a:lvl4pPr>
      <a:lvl5pPr marL="1554480" algn="l" defTabSz="777240" rtl="0" eaLnBrk="1" latinLnBrk="0" hangingPunct="1">
        <a:defRPr lang="id-ID" sz="1530" kern="1200">
          <a:solidFill>
            <a:schemeClr val="tx1"/>
          </a:solidFill>
          <a:latin typeface="+mn-lt"/>
          <a:ea typeface="+mn-ea"/>
          <a:cs typeface="+mn-cs"/>
        </a:defRPr>
      </a:lvl5pPr>
      <a:lvl6pPr marL="1943100" algn="l" defTabSz="777240" rtl="0" eaLnBrk="1" latinLnBrk="0" hangingPunct="1">
        <a:defRPr lang="id-ID" sz="1530" kern="1200">
          <a:solidFill>
            <a:schemeClr val="tx1"/>
          </a:solidFill>
          <a:latin typeface="+mn-lt"/>
          <a:ea typeface="+mn-ea"/>
          <a:cs typeface="+mn-cs"/>
        </a:defRPr>
      </a:lvl6pPr>
      <a:lvl7pPr marL="2331720" algn="l" defTabSz="777240" rtl="0" eaLnBrk="1" latinLnBrk="0" hangingPunct="1">
        <a:defRPr lang="id-ID" sz="1530" kern="1200">
          <a:solidFill>
            <a:schemeClr val="tx1"/>
          </a:solidFill>
          <a:latin typeface="+mn-lt"/>
          <a:ea typeface="+mn-ea"/>
          <a:cs typeface="+mn-cs"/>
        </a:defRPr>
      </a:lvl7pPr>
      <a:lvl8pPr marL="2720340" algn="l" defTabSz="777240" rtl="0" eaLnBrk="1" latinLnBrk="0" hangingPunct="1">
        <a:defRPr lang="id-ID" sz="1530" kern="1200">
          <a:solidFill>
            <a:schemeClr val="tx1"/>
          </a:solidFill>
          <a:latin typeface="+mn-lt"/>
          <a:ea typeface="+mn-ea"/>
          <a:cs typeface="+mn-cs"/>
        </a:defRPr>
      </a:lvl8pPr>
      <a:lvl9pPr marL="3108960" algn="l" defTabSz="777240" rtl="0" eaLnBrk="1" latinLnBrk="0" hangingPunct="1">
        <a:defRPr lang="id-ID"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mpat Penampung Teks 1"/>
          <p:cNvSpPr>
            <a:spLocks noGrp="1"/>
          </p:cNvSpPr>
          <p:nvPr>
            <p:ph type="body" sz="quarter" idx="10"/>
          </p:nvPr>
        </p:nvSpPr>
        <p:spPr/>
        <p:txBody>
          <a:bodyPr/>
          <a:lstStyle/>
          <a:p>
            <a:r>
              <a:rPr lang="id-ID" sz="8000" dirty="0"/>
              <a:t>Kompetisi Band</a:t>
            </a:r>
            <a:endParaRPr lang="id-ID" sz="8000" dirty="0"/>
          </a:p>
        </p:txBody>
      </p:sp>
      <p:sp>
        <p:nvSpPr>
          <p:cNvPr id="3" name="Tempat Penampung Teks 2"/>
          <p:cNvSpPr>
            <a:spLocks noGrp="1"/>
          </p:cNvSpPr>
          <p:nvPr>
            <p:ph type="body" sz="quarter" idx="12"/>
          </p:nvPr>
        </p:nvSpPr>
        <p:spPr>
          <a:xfrm>
            <a:off x="710816" y="2803357"/>
            <a:ext cx="4422658" cy="1136817"/>
          </a:xfrm>
        </p:spPr>
        <p:txBody>
          <a:bodyPr/>
          <a:lstStyle/>
          <a:p>
            <a:r>
              <a:rPr lang="pl-PL" sz="8000" dirty="0" smtClean="0"/>
              <a:t>KAMPUS</a:t>
            </a:r>
            <a:endParaRPr lang="id-ID" sz="8000" dirty="0"/>
          </a:p>
        </p:txBody>
      </p:sp>
      <p:sp>
        <p:nvSpPr>
          <p:cNvPr id="4" name="Tempat Penampung Teks 3"/>
          <p:cNvSpPr>
            <a:spLocks noGrp="1"/>
          </p:cNvSpPr>
          <p:nvPr>
            <p:ph type="body" sz="quarter" idx="13"/>
          </p:nvPr>
        </p:nvSpPr>
        <p:spPr/>
        <p:txBody>
          <a:bodyPr/>
          <a:lstStyle/>
          <a:p>
            <a:r>
              <a:rPr lang="id-ID"/>
              <a:t>Saat</a:t>
            </a:r>
          </a:p>
        </p:txBody>
      </p:sp>
      <p:sp>
        <p:nvSpPr>
          <p:cNvPr id="5" name="Tempat Penampung Teks 4"/>
          <p:cNvSpPr>
            <a:spLocks noGrp="1"/>
          </p:cNvSpPr>
          <p:nvPr>
            <p:ph type="body" sz="quarter" idx="14"/>
          </p:nvPr>
        </p:nvSpPr>
        <p:spPr/>
        <p:txBody>
          <a:bodyPr/>
          <a:lstStyle/>
          <a:p>
            <a:r>
              <a:rPr lang="id-ID" dirty="0"/>
              <a:t>8 Juni 2013</a:t>
            </a:r>
          </a:p>
          <a:p>
            <a:r>
              <a:rPr lang="id-ID" dirty="0"/>
              <a:t>08.00 – 12.00</a:t>
            </a:r>
          </a:p>
        </p:txBody>
      </p:sp>
      <p:sp>
        <p:nvSpPr>
          <p:cNvPr id="6" name="Tempat Penampung Teks 5"/>
          <p:cNvSpPr>
            <a:spLocks noGrp="1"/>
          </p:cNvSpPr>
          <p:nvPr>
            <p:ph type="body" sz="quarter" idx="16"/>
          </p:nvPr>
        </p:nvSpPr>
        <p:spPr/>
        <p:txBody>
          <a:bodyPr/>
          <a:lstStyle/>
          <a:p>
            <a:r>
              <a:rPr lang="id-ID"/>
              <a:t>Di Mana</a:t>
            </a:r>
          </a:p>
        </p:txBody>
      </p:sp>
      <p:sp>
        <p:nvSpPr>
          <p:cNvPr id="7" name="Tempat Penampung Teks 6"/>
          <p:cNvSpPr>
            <a:spLocks noGrp="1"/>
          </p:cNvSpPr>
          <p:nvPr>
            <p:ph type="body" sz="quarter" idx="17"/>
          </p:nvPr>
        </p:nvSpPr>
        <p:spPr/>
        <p:txBody>
          <a:bodyPr/>
          <a:lstStyle/>
          <a:p>
            <a:r>
              <a:rPr lang="id-ID"/>
              <a:t>Student Union Auditorium</a:t>
            </a:r>
          </a:p>
        </p:txBody>
      </p:sp>
      <p:sp>
        <p:nvSpPr>
          <p:cNvPr id="8" name="Tempat Penampung Teks 7"/>
          <p:cNvSpPr>
            <a:spLocks noGrp="1"/>
          </p:cNvSpPr>
          <p:nvPr>
            <p:ph type="body" sz="quarter" idx="18"/>
          </p:nvPr>
        </p:nvSpPr>
        <p:spPr/>
        <p:txBody>
          <a:bodyPr/>
          <a:lstStyle/>
          <a:p>
            <a:r>
              <a:rPr lang="id-ID" dirty="0"/>
              <a:t>1234 </a:t>
            </a:r>
            <a:r>
              <a:rPr lang="id-ID" dirty="0" err="1"/>
              <a:t>Academic</a:t>
            </a:r>
            <a:r>
              <a:rPr lang="id-ID" dirty="0"/>
              <a:t> </a:t>
            </a:r>
            <a:r>
              <a:rPr lang="id-ID" dirty="0" err="1"/>
              <a:t>Circle</a:t>
            </a:r>
            <a:r>
              <a:rPr lang="id-ID" dirty="0"/>
              <a:t>, </a:t>
            </a:r>
            <a:r>
              <a:rPr lang="id-ID" dirty="0" err="1"/>
              <a:t>Berkeley</a:t>
            </a:r>
            <a:r>
              <a:rPr lang="id-ID" dirty="0"/>
              <a:t>, CA</a:t>
            </a:r>
          </a:p>
        </p:txBody>
      </p:sp>
      <p:sp>
        <p:nvSpPr>
          <p:cNvPr id="9" name="Tempat Penampung Teks 8"/>
          <p:cNvSpPr>
            <a:spLocks noGrp="1"/>
          </p:cNvSpPr>
          <p:nvPr>
            <p:ph type="body" sz="quarter" idx="19"/>
          </p:nvPr>
        </p:nvSpPr>
        <p:spPr/>
        <p:txBody>
          <a:bodyPr/>
          <a:lstStyle/>
          <a:p>
            <a:r>
              <a:rPr lang="id-ID"/>
              <a:t>MEMPERSEMBAHKAN •</a:t>
            </a:r>
            <a:r>
              <a:rPr lang="id-ID">
                <a:solidFill>
                  <a:schemeClr val="accent1"/>
                </a:solidFill>
              </a:rPr>
              <a:t> Nama Band Anda</a:t>
            </a:r>
            <a:r>
              <a:rPr lang="id-ID"/>
              <a:t> • Nama Band Anda • </a:t>
            </a:r>
            <a:r>
              <a:rPr lang="id-ID">
                <a:solidFill>
                  <a:schemeClr val="accent1"/>
                </a:solidFill>
              </a:rPr>
              <a:t>Nama Band Anda</a:t>
            </a:r>
            <a:r>
              <a:rPr lang="id-ID"/>
              <a:t> • Nama Band Anda •</a:t>
            </a:r>
            <a:r>
              <a:rPr lang="id-ID">
                <a:solidFill>
                  <a:schemeClr val="accent1"/>
                </a:solidFill>
              </a:rPr>
              <a:t> Nama Band Anda</a:t>
            </a:r>
            <a:r>
              <a:rPr lang="id-ID"/>
              <a:t> • Nama Band Anda • </a:t>
            </a:r>
            <a:r>
              <a:rPr lang="id-ID">
                <a:solidFill>
                  <a:schemeClr val="accent1"/>
                </a:solidFill>
              </a:rPr>
              <a:t>Nama Band Anda </a:t>
            </a:r>
          </a:p>
        </p:txBody>
      </p:sp>
      <p:sp>
        <p:nvSpPr>
          <p:cNvPr id="10" name="Tempat Penampung Teks 9"/>
          <p:cNvSpPr>
            <a:spLocks noGrp="1"/>
          </p:cNvSpPr>
          <p:nvPr>
            <p:ph type="body" sz="quarter" idx="20"/>
          </p:nvPr>
        </p:nvSpPr>
        <p:spPr/>
        <p:txBody>
          <a:bodyPr/>
          <a:lstStyle/>
          <a:p>
            <a:r>
              <a:rPr lang="id-ID"/>
              <a:t>ALAMAT WEB</a:t>
            </a:r>
          </a:p>
        </p:txBody>
      </p:sp>
      <p:sp>
        <p:nvSpPr>
          <p:cNvPr id="11" name="Tempat Penampung Teks 10"/>
          <p:cNvSpPr>
            <a:spLocks noGrp="1"/>
          </p:cNvSpPr>
          <p:nvPr>
            <p:ph type="body" sz="quarter" idx="21"/>
          </p:nvPr>
        </p:nvSpPr>
        <p:spPr/>
        <p:txBody>
          <a:bodyPr/>
          <a:lstStyle/>
          <a:p>
            <a:r>
              <a:rPr lang="id-ID"/>
              <a:t>Semua Usia</a:t>
            </a:r>
            <a:r>
              <a:t/>
            </a:r>
            <a:br/>
            <a:r>
              <a:rPr lang="id-ID"/>
              <a:t>Acara</a:t>
            </a:r>
          </a:p>
        </p:txBody>
      </p:sp>
      <p:sp>
        <p:nvSpPr>
          <p:cNvPr id="12" name="Tempat Penampung Teks 11"/>
          <p:cNvSpPr>
            <a:spLocks noGrp="1"/>
          </p:cNvSpPr>
          <p:nvPr>
            <p:ph type="body" sz="quarter" idx="22"/>
          </p:nvPr>
        </p:nvSpPr>
        <p:spPr/>
        <p:txBody>
          <a:bodyPr/>
          <a:lstStyle/>
          <a:p>
            <a:r>
              <a:rPr lang="id-ID"/>
              <a:t>Tiket Di Muka</a:t>
            </a:r>
          </a:p>
        </p:txBody>
      </p:sp>
      <p:sp>
        <p:nvSpPr>
          <p:cNvPr id="13" name="Tempat Penampung Teks 12"/>
          <p:cNvSpPr>
            <a:spLocks noGrp="1"/>
          </p:cNvSpPr>
          <p:nvPr>
            <p:ph type="body" sz="quarter" idx="23"/>
          </p:nvPr>
        </p:nvSpPr>
        <p:spPr/>
        <p:txBody>
          <a:bodyPr/>
          <a:lstStyle/>
          <a:p>
            <a:r>
              <a:rPr lang="id-ID"/>
              <a:t>Umum $18</a:t>
            </a:r>
          </a:p>
          <a:p>
            <a:r>
              <a:rPr lang="id-ID"/>
              <a:t>VIP $36</a:t>
            </a:r>
          </a:p>
          <a:p>
            <a:r>
              <a:rPr lang="id-ID"/>
              <a:t>Harga grup</a:t>
            </a:r>
            <a:r>
              <a:t/>
            </a:r>
            <a:br/>
            <a:r>
              <a:rPr lang="id-ID"/>
              <a:t>tersedia di situs</a:t>
            </a:r>
          </a:p>
        </p:txBody>
      </p:sp>
      <p:sp>
        <p:nvSpPr>
          <p:cNvPr id="14" name="Tempat Penampung Teks 13"/>
          <p:cNvSpPr>
            <a:spLocks noGrp="1"/>
          </p:cNvSpPr>
          <p:nvPr>
            <p:ph type="body" sz="quarter" idx="24"/>
          </p:nvPr>
        </p:nvSpPr>
        <p:spPr/>
        <p:txBody>
          <a:bodyPr/>
          <a:lstStyle/>
          <a:p>
            <a:r>
              <a:rPr lang="id-ID"/>
              <a:t>Tiket di Tempat</a:t>
            </a:r>
          </a:p>
        </p:txBody>
      </p:sp>
      <p:sp>
        <p:nvSpPr>
          <p:cNvPr id="15" name="Tempat Penampung Teks 14"/>
          <p:cNvSpPr>
            <a:spLocks noGrp="1"/>
          </p:cNvSpPr>
          <p:nvPr>
            <p:ph type="body" sz="quarter" idx="25"/>
          </p:nvPr>
        </p:nvSpPr>
        <p:spPr/>
        <p:txBody>
          <a:bodyPr/>
          <a:lstStyle/>
          <a:p>
            <a:r>
              <a:rPr lang="id-ID"/>
              <a:t>Umum $20</a:t>
            </a:r>
          </a:p>
          <a:p>
            <a:r>
              <a:rPr lang="id-ID"/>
              <a:t>VIP $40</a:t>
            </a:r>
          </a:p>
          <a:p>
            <a:r>
              <a:rPr lang="id-ID"/>
              <a:t>Harga grup</a:t>
            </a:r>
            <a:r>
              <a:t/>
            </a:r>
            <a:br/>
            <a:r>
              <a:rPr lang="id-ID"/>
              <a:t>tersedia di situs</a:t>
            </a:r>
          </a:p>
        </p:txBody>
      </p:sp>
      <p:sp>
        <p:nvSpPr>
          <p:cNvPr id="16" name="Tempat Penampung Teks 15"/>
          <p:cNvSpPr>
            <a:spLocks noGrp="1"/>
          </p:cNvSpPr>
          <p:nvPr>
            <p:ph type="body" sz="quarter" idx="26"/>
          </p:nvPr>
        </p:nvSpPr>
        <p:spPr/>
        <p:txBody>
          <a:bodyPr/>
          <a:lstStyle/>
          <a:p>
            <a:r>
              <a:rPr lang="id-ID"/>
              <a:t>Sponsor</a:t>
            </a:r>
          </a:p>
        </p:txBody>
      </p:sp>
      <p:sp>
        <p:nvSpPr>
          <p:cNvPr id="17" name="Tempat Penampung Teks 16"/>
          <p:cNvSpPr>
            <a:spLocks noGrp="1"/>
          </p:cNvSpPr>
          <p:nvPr>
            <p:ph type="body" sz="quarter" idx="27"/>
          </p:nvPr>
        </p:nvSpPr>
        <p:spPr/>
        <p:txBody>
          <a:bodyPr/>
          <a:lstStyle/>
          <a:p>
            <a:r>
              <a:rPr lang="id-ID"/>
              <a:t>Adventure Works</a:t>
            </a:r>
          </a:p>
          <a:p>
            <a:r>
              <a:rPr lang="id-ID"/>
              <a:t>Alpine Ski House</a:t>
            </a:r>
          </a:p>
          <a:p>
            <a:r>
              <a:rPr lang="id-ID"/>
              <a:t>Contoso, Ltd.</a:t>
            </a:r>
          </a:p>
          <a:p>
            <a:r>
              <a:rPr lang="id-ID"/>
              <a:t>Fourth Coffee</a:t>
            </a:r>
          </a:p>
          <a:p>
            <a:r>
              <a:rPr lang="id-ID"/>
              <a:t>Margie’s Travel</a:t>
            </a:r>
          </a:p>
          <a:p>
            <a:r>
              <a:rPr lang="id-ID"/>
              <a:t>School of Fine Art</a:t>
            </a:r>
          </a:p>
          <a:p>
            <a:r>
              <a:rPr lang="id-ID"/>
              <a:t>The Phone Company</a:t>
            </a:r>
          </a:p>
          <a:p>
            <a:r>
              <a:rPr lang="id-ID"/>
              <a:t>Wingtip Toys</a:t>
            </a:r>
          </a:p>
        </p:txBody>
      </p:sp>
      <p:sp>
        <p:nvSpPr>
          <p:cNvPr id="18" name="Tempat Penampung Teks 17"/>
          <p:cNvSpPr>
            <a:spLocks noGrp="1"/>
          </p:cNvSpPr>
          <p:nvPr>
            <p:ph type="body" sz="quarter" idx="28"/>
          </p:nvPr>
        </p:nvSpPr>
        <p:spPr/>
        <p:txBody>
          <a:bodyPr/>
          <a:lstStyle/>
          <a:p>
            <a:r>
              <a:rPr lang="id-ID"/>
              <a:t>Penyelenggara</a:t>
            </a:r>
          </a:p>
        </p:txBody>
      </p:sp>
      <p:sp>
        <p:nvSpPr>
          <p:cNvPr id="19" name="Tempat Penampung Teks 18"/>
          <p:cNvSpPr>
            <a:spLocks noGrp="1"/>
          </p:cNvSpPr>
          <p:nvPr>
            <p:ph type="body" sz="quarter" idx="29"/>
          </p:nvPr>
        </p:nvSpPr>
        <p:spPr/>
        <p:txBody>
          <a:bodyPr/>
          <a:lstStyle/>
          <a:p>
            <a:r>
              <a:rPr lang="id-ID" dirty="0"/>
              <a:t>The </a:t>
            </a:r>
            <a:r>
              <a:rPr lang="id-ID" dirty="0" err="1"/>
              <a:t>School</a:t>
            </a:r>
            <a:r>
              <a:rPr lang="id-ID" dirty="0"/>
              <a:t> of </a:t>
            </a:r>
            <a:r>
              <a:rPr lang="id-ID" dirty="0" err="1"/>
              <a:t>Music</a:t>
            </a:r>
            <a:r>
              <a:rPr dirty="0"/>
              <a:t/>
            </a:r>
            <a:br>
              <a:rPr dirty="0"/>
            </a:br>
            <a:r>
              <a:rPr lang="id-ID" dirty="0" err="1"/>
              <a:t>and</a:t>
            </a:r>
            <a:r>
              <a:rPr lang="id-ID" dirty="0"/>
              <a:t> </a:t>
            </a:r>
            <a:r>
              <a:rPr lang="id-ID" dirty="0" err="1"/>
              <a:t>the</a:t>
            </a:r>
            <a:r>
              <a:rPr lang="id-ID" dirty="0"/>
              <a:t> </a:t>
            </a:r>
            <a:r>
              <a:rPr lang="id-ID" dirty="0" err="1"/>
              <a:t>University</a:t>
            </a:r>
            <a:r>
              <a:rPr dirty="0"/>
              <a:t/>
            </a:r>
            <a:br>
              <a:rPr dirty="0"/>
            </a:br>
            <a:r>
              <a:rPr lang="id-ID" dirty="0" err="1"/>
              <a:t>Arts</a:t>
            </a:r>
            <a:r>
              <a:rPr lang="id-ID" dirty="0"/>
              <a:t> </a:t>
            </a:r>
            <a:r>
              <a:rPr lang="id-ID" dirty="0" err="1" smtClean="0"/>
              <a:t>and</a:t>
            </a:r>
            <a:r>
              <a:rPr lang="pl-PL" dirty="0" smtClean="0"/>
              <a:t> </a:t>
            </a:r>
            <a:r>
              <a:rPr lang="id-ID" dirty="0" smtClean="0"/>
              <a:t>Hiburan</a:t>
            </a:r>
            <a:r>
              <a:rPr lang="pl-PL" dirty="0" smtClean="0"/>
              <a:t> </a:t>
            </a:r>
            <a:r>
              <a:rPr lang="id-ID" dirty="0" smtClean="0"/>
              <a:t>Council</a:t>
            </a:r>
            <a:endParaRPr lang="id-ID"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Student Flyer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FormulirPustakaDokumen</Display>
  <Edit>FormulirPustakaDokumen</Edit>
  <New>FormulirPustakaDokumen</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Nilai ini menunjukkan jumlah simpan dan revisi. Aplikasi bertanggung jawab untuk memperbarui nilai ini setelah setiap revisi.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2.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152</Words>
  <Application>Microsoft Office PowerPoint</Application>
  <PresentationFormat>Kustom</PresentationFormat>
  <Paragraphs>32</Paragraphs>
  <Slides>1</Slides>
  <Notes>1</Notes>
  <HiddenSlides>0</HiddenSlides>
  <MMClips>0</MMClips>
  <ScaleCrop>false</ScaleCrop>
  <HeadingPairs>
    <vt:vector size="6" baseType="variant">
      <vt:variant>
        <vt:lpstr>Font Dipakai</vt:lpstr>
      </vt:variant>
      <vt:variant>
        <vt:i4>3</vt:i4>
      </vt:variant>
      <vt:variant>
        <vt:lpstr>Tema</vt:lpstr>
      </vt:variant>
      <vt:variant>
        <vt:i4>1</vt:i4>
      </vt:variant>
      <vt:variant>
        <vt:lpstr>Judul Slide</vt:lpstr>
      </vt:variant>
      <vt:variant>
        <vt:i4>1</vt:i4>
      </vt:variant>
    </vt:vector>
  </HeadingPairs>
  <TitlesOfParts>
    <vt:vector size="5" baseType="lpstr">
      <vt:lpstr>Arial</vt:lpstr>
      <vt:lpstr>Calibri</vt:lpstr>
      <vt:lpstr>Impact</vt:lpstr>
      <vt:lpstr>Student Flyer 8.5 x 11</vt:lpstr>
      <vt:lpstr>Presentasi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2013-06-24T21:16:32Z</dcterms:created>
  <dcterms:modified xsi:type="dcterms:W3CDTF">2013-11-29T12:51:11Z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