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 id="2147483705" r:id="rId3"/>
    <p:sldMasterId id="2147483723" r:id="rId4"/>
  </p:sldMasterIdLst>
  <p:notesMasterIdLst>
    <p:notesMasterId r:id="rId25"/>
  </p:notesMasterIdLst>
  <p:handoutMasterIdLst>
    <p:handoutMasterId r:id="rId26"/>
  </p:handoutMasterIdLst>
  <p:sldIdLst>
    <p:sldId id="257" r:id="rId5"/>
    <p:sldId id="258" r:id="rId6"/>
    <p:sldId id="259" r:id="rId7"/>
    <p:sldId id="260" r:id="rId8"/>
    <p:sldId id="261" r:id="rId9"/>
    <p:sldId id="262" r:id="rId10"/>
    <p:sldId id="263" r:id="rId11"/>
    <p:sldId id="268" r:id="rId12"/>
    <p:sldId id="272" r:id="rId13"/>
    <p:sldId id="266" r:id="rId14"/>
    <p:sldId id="267" r:id="rId15"/>
    <p:sldId id="273" r:id="rId16"/>
    <p:sldId id="265" r:id="rId17"/>
    <p:sldId id="270" r:id="rId18"/>
    <p:sldId id="271" r:id="rId19"/>
    <p:sldId id="264" r:id="rId20"/>
    <p:sldId id="269" r:id="rId21"/>
    <p:sldId id="274" r:id="rId22"/>
    <p:sldId id="275" r:id="rId23"/>
    <p:sldId id="276" r:id="rId24"/>
  </p:sldIdLst>
  <p:sldSz cx="12192000" cy="6858000"/>
  <p:notesSz cx="6858000" cy="9144000"/>
  <p:defaultTextStyle>
    <a:defPPr rtl="0">
      <a:defRPr lang="id-ID"/>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alaman Pembuka" id="{15202A74-163D-4B71-BBA8-E2FCD164262F}">
          <p14:sldIdLst>
            <p14:sldId id="257"/>
            <p14:sldId id="258"/>
            <p14:sldId id="259"/>
            <p14:sldId id="260"/>
            <p14:sldId id="261"/>
          </p14:sldIdLst>
        </p14:section>
        <p14:section name="Anggota Grup 1" id="{0860697E-8C4A-43F9-A7C0-C435911657B2}">
          <p14:sldIdLst>
            <p14:sldId id="262"/>
            <p14:sldId id="263"/>
            <p14:sldId id="268"/>
            <p14:sldId id="272"/>
          </p14:sldIdLst>
        </p14:section>
        <p14:section name="Anggota Grup 2" id="{ED02CA79-8112-418E-8BC2-0FD9B68AECB3}">
          <p14:sldIdLst>
            <p14:sldId id="266"/>
            <p14:sldId id="267"/>
            <p14:sldId id="273"/>
            <p14:sldId id="265"/>
          </p14:sldIdLst>
        </p14:section>
        <p14:section name="Anggota Grup 3" id="{0DAD77B1-60C5-4EB2-933E-C56E97A5B2A7}">
          <p14:sldIdLst>
            <p14:sldId id="270"/>
            <p14:sldId id="271"/>
            <p14:sldId id="264"/>
            <p14:sldId id="269"/>
          </p14:sldIdLst>
        </p14:section>
        <p14:section name="Penutupan Umum" id="{4AB6C702-EE4D-4283-ACB0-770710E41AE6}">
          <p14:sldIdLst>
            <p14:sldId id="274"/>
            <p14:sldId id="275"/>
            <p14:sldId id="27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2865" autoAdjust="0"/>
  </p:normalViewPr>
  <p:slideViewPr>
    <p:cSldViewPr snapToGrid="0">
      <p:cViewPr varScale="1">
        <p:scale>
          <a:sx n="114" d="100"/>
          <a:sy n="114" d="100"/>
        </p:scale>
        <p:origin x="300" y="108"/>
      </p:cViewPr>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93" d="100"/>
          <a:sy n="93" d="100"/>
        </p:scale>
        <p:origin x="370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21-09-10T06:47:50.606" v="142" actId="790"/>
      <pc:docMkLst>
        <pc:docMk/>
      </pc:docMkLst>
      <pc:sldChg chg="modSp mod modNotes modNotesTx">
        <pc:chgData name="Fake Test User" userId="SID-0" providerId="Test" clId="FakeClientId" dt="2021-09-10T06:47:50.606" v="142" actId="790"/>
        <pc:sldMkLst>
          <pc:docMk/>
          <pc:sldMk cId="3289291677" sldId="257"/>
        </pc:sldMkLst>
        <pc:spChg chg="mod">
          <ac:chgData name="Fake Test User" userId="SID-0" providerId="Test" clId="FakeClientId" dt="2021-09-10T06:33:01.347" v="0" actId="790"/>
          <ac:spMkLst>
            <pc:docMk/>
            <pc:sldMk cId="3289291677" sldId="257"/>
            <ac:spMk id="2" creationId="{00000000-0000-0000-0000-000000000000}"/>
          </ac:spMkLst>
        </pc:spChg>
        <pc:spChg chg="mod">
          <ac:chgData name="Fake Test User" userId="SID-0" providerId="Test" clId="FakeClientId" dt="2021-09-10T06:33:01.347" v="0" actId="790"/>
          <ac:spMkLst>
            <pc:docMk/>
            <pc:sldMk cId="3289291677" sldId="257"/>
            <ac:spMk id="3" creationId="{00000000-0000-0000-0000-000000000000}"/>
          </ac:spMkLst>
        </pc:spChg>
      </pc:sldChg>
      <pc:sldChg chg="modSp mod modNotes modNotesTx">
        <pc:chgData name="Fake Test User" userId="SID-0" providerId="Test" clId="FakeClientId" dt="2021-09-10T06:47:40.294" v="141" actId="790"/>
        <pc:sldMkLst>
          <pc:docMk/>
          <pc:sldMk cId="2772565043" sldId="258"/>
        </pc:sldMkLst>
        <pc:spChg chg="mod">
          <ac:chgData name="Fake Test User" userId="SID-0" providerId="Test" clId="FakeClientId" dt="2021-09-10T06:33:16.879" v="2" actId="790"/>
          <ac:spMkLst>
            <pc:docMk/>
            <pc:sldMk cId="2772565043" sldId="258"/>
            <ac:spMk id="2" creationId="{00000000-0000-0000-0000-000000000000}"/>
          </ac:spMkLst>
        </pc:spChg>
        <pc:spChg chg="mod">
          <ac:chgData name="Fake Test User" userId="SID-0" providerId="Test" clId="FakeClientId" dt="2021-09-10T06:33:16.879" v="2" actId="790"/>
          <ac:spMkLst>
            <pc:docMk/>
            <pc:sldMk cId="2772565043" sldId="258"/>
            <ac:spMk id="3" creationId="{00000000-0000-0000-0000-000000000000}"/>
          </ac:spMkLst>
        </pc:spChg>
      </pc:sldChg>
      <pc:sldChg chg="modSp mod modNotes modNotesTx">
        <pc:chgData name="Fake Test User" userId="SID-0" providerId="Test" clId="FakeClientId" dt="2021-09-10T06:47:36.153" v="140" actId="790"/>
        <pc:sldMkLst>
          <pc:docMk/>
          <pc:sldMk cId="3369225394" sldId="259"/>
        </pc:sldMkLst>
        <pc:spChg chg="mod">
          <ac:chgData name="Fake Test User" userId="SID-0" providerId="Test" clId="FakeClientId" dt="2021-09-10T06:33:25.941" v="4" actId="790"/>
          <ac:spMkLst>
            <pc:docMk/>
            <pc:sldMk cId="3369225394" sldId="259"/>
            <ac:spMk id="2" creationId="{00000000-0000-0000-0000-000000000000}"/>
          </ac:spMkLst>
        </pc:spChg>
        <pc:spChg chg="mod">
          <ac:chgData name="Fake Test User" userId="SID-0" providerId="Test" clId="FakeClientId" dt="2021-09-10T06:33:25.941" v="4" actId="790"/>
          <ac:spMkLst>
            <pc:docMk/>
            <pc:sldMk cId="3369225394" sldId="259"/>
            <ac:spMk id="3" creationId="{00000000-0000-0000-0000-000000000000}"/>
          </ac:spMkLst>
        </pc:spChg>
        <pc:spChg chg="mod">
          <ac:chgData name="Fake Test User" userId="SID-0" providerId="Test" clId="FakeClientId" dt="2021-09-10T06:33:25.941" v="4" actId="790"/>
          <ac:spMkLst>
            <pc:docMk/>
            <pc:sldMk cId="3369225394" sldId="259"/>
            <ac:spMk id="4" creationId="{00000000-0000-0000-0000-000000000000}"/>
          </ac:spMkLst>
        </pc:spChg>
        <pc:spChg chg="mod">
          <ac:chgData name="Fake Test User" userId="SID-0" providerId="Test" clId="FakeClientId" dt="2021-09-10T06:33:25.941" v="4" actId="790"/>
          <ac:spMkLst>
            <pc:docMk/>
            <pc:sldMk cId="3369225394" sldId="259"/>
            <ac:spMk id="8" creationId="{00000000-0000-0000-0000-000000000000}"/>
          </ac:spMkLst>
        </pc:spChg>
        <pc:spChg chg="mod">
          <ac:chgData name="Fake Test User" userId="SID-0" providerId="Test" clId="FakeClientId" dt="2021-09-10T06:33:25.941" v="4" actId="790"/>
          <ac:spMkLst>
            <pc:docMk/>
            <pc:sldMk cId="3369225394" sldId="259"/>
            <ac:spMk id="9" creationId="{00000000-0000-0000-0000-000000000000}"/>
          </ac:spMkLst>
        </pc:spChg>
      </pc:sldChg>
      <pc:sldChg chg="modSp mod modNotes modNotesTx">
        <pc:chgData name="Fake Test User" userId="SID-0" providerId="Test" clId="FakeClientId" dt="2021-09-10T06:47:31.622" v="139" actId="790"/>
        <pc:sldMkLst>
          <pc:docMk/>
          <pc:sldMk cId="1575721539" sldId="260"/>
        </pc:sldMkLst>
        <pc:spChg chg="mod">
          <ac:chgData name="Fake Test User" userId="SID-0" providerId="Test" clId="FakeClientId" dt="2021-09-10T06:33:34.097" v="6" actId="790"/>
          <ac:spMkLst>
            <pc:docMk/>
            <pc:sldMk cId="1575721539" sldId="260"/>
            <ac:spMk id="2" creationId="{00000000-0000-0000-0000-000000000000}"/>
          </ac:spMkLst>
        </pc:spChg>
        <pc:spChg chg="mod">
          <ac:chgData name="Fake Test User" userId="SID-0" providerId="Test" clId="FakeClientId" dt="2021-09-10T06:33:34.097" v="6" actId="790"/>
          <ac:spMkLst>
            <pc:docMk/>
            <pc:sldMk cId="1575721539" sldId="260"/>
            <ac:spMk id="3" creationId="{00000000-0000-0000-0000-000000000000}"/>
          </ac:spMkLst>
        </pc:spChg>
      </pc:sldChg>
      <pc:sldChg chg="modSp mod modNotes modNotesTx">
        <pc:chgData name="Fake Test User" userId="SID-0" providerId="Test" clId="FakeClientId" dt="2021-09-10T06:47:25.560" v="138" actId="790"/>
        <pc:sldMkLst>
          <pc:docMk/>
          <pc:sldMk cId="1003012626" sldId="261"/>
        </pc:sldMkLst>
        <pc:spChg chg="mod">
          <ac:chgData name="Fake Test User" userId="SID-0" providerId="Test" clId="FakeClientId" dt="2021-09-10T06:33:42.144" v="8" actId="790"/>
          <ac:spMkLst>
            <pc:docMk/>
            <pc:sldMk cId="1003012626" sldId="261"/>
            <ac:spMk id="2" creationId="{00000000-0000-0000-0000-000000000000}"/>
          </ac:spMkLst>
        </pc:spChg>
        <pc:spChg chg="mod">
          <ac:chgData name="Fake Test User" userId="SID-0" providerId="Test" clId="FakeClientId" dt="2021-09-10T06:33:42.144" v="8" actId="790"/>
          <ac:spMkLst>
            <pc:docMk/>
            <pc:sldMk cId="1003012626" sldId="261"/>
            <ac:spMk id="3" creationId="{00000000-0000-0000-0000-000000000000}"/>
          </ac:spMkLst>
        </pc:spChg>
      </pc:sldChg>
      <pc:sldChg chg="modSp mod modNotes modNotesTx">
        <pc:chgData name="Fake Test User" userId="SID-0" providerId="Test" clId="FakeClientId" dt="2021-09-10T06:47:20.950" v="137" actId="790"/>
        <pc:sldMkLst>
          <pc:docMk/>
          <pc:sldMk cId="3263914164" sldId="262"/>
        </pc:sldMkLst>
        <pc:spChg chg="mod">
          <ac:chgData name="Fake Test User" userId="SID-0" providerId="Test" clId="FakeClientId" dt="2021-09-10T06:33:56.582" v="10" actId="790"/>
          <ac:spMkLst>
            <pc:docMk/>
            <pc:sldMk cId="3263914164" sldId="262"/>
            <ac:spMk id="2" creationId="{00000000-0000-0000-0000-000000000000}"/>
          </ac:spMkLst>
        </pc:spChg>
        <pc:spChg chg="mod">
          <ac:chgData name="Fake Test User" userId="SID-0" providerId="Test" clId="FakeClientId" dt="2021-09-10T06:33:56.582" v="10" actId="790"/>
          <ac:spMkLst>
            <pc:docMk/>
            <pc:sldMk cId="3263914164" sldId="262"/>
            <ac:spMk id="3" creationId="{00000000-0000-0000-0000-000000000000}"/>
          </ac:spMkLst>
        </pc:spChg>
      </pc:sldChg>
      <pc:sldChg chg="modSp mod modNotes modNotesTx">
        <pc:chgData name="Fake Test User" userId="SID-0" providerId="Test" clId="FakeClientId" dt="2021-09-10T06:47:16.638" v="136" actId="790"/>
        <pc:sldMkLst>
          <pc:docMk/>
          <pc:sldMk cId="1396708006" sldId="263"/>
        </pc:sldMkLst>
        <pc:spChg chg="mod">
          <ac:chgData name="Fake Test User" userId="SID-0" providerId="Test" clId="FakeClientId" dt="2021-09-10T06:34:06.785" v="12" actId="790"/>
          <ac:spMkLst>
            <pc:docMk/>
            <pc:sldMk cId="1396708006" sldId="263"/>
            <ac:spMk id="2" creationId="{00000000-0000-0000-0000-000000000000}"/>
          </ac:spMkLst>
        </pc:spChg>
        <pc:spChg chg="mod">
          <ac:chgData name="Fake Test User" userId="SID-0" providerId="Test" clId="FakeClientId" dt="2021-09-10T06:34:06.785" v="12" actId="790"/>
          <ac:spMkLst>
            <pc:docMk/>
            <pc:sldMk cId="1396708006" sldId="263"/>
            <ac:spMk id="3" creationId="{00000000-0000-0000-0000-000000000000}"/>
          </ac:spMkLst>
        </pc:spChg>
        <pc:spChg chg="mod">
          <ac:chgData name="Fake Test User" userId="SID-0" providerId="Test" clId="FakeClientId" dt="2021-09-10T06:34:06.785" v="12" actId="790"/>
          <ac:spMkLst>
            <pc:docMk/>
            <pc:sldMk cId="1396708006" sldId="263"/>
            <ac:spMk id="4" creationId="{00000000-0000-0000-0000-000000000000}"/>
          </ac:spMkLst>
        </pc:spChg>
        <pc:spChg chg="mod">
          <ac:chgData name="Fake Test User" userId="SID-0" providerId="Test" clId="FakeClientId" dt="2021-09-10T06:34:06.785" v="12" actId="790"/>
          <ac:spMkLst>
            <pc:docMk/>
            <pc:sldMk cId="1396708006" sldId="263"/>
            <ac:spMk id="5" creationId="{00000000-0000-0000-0000-000000000000}"/>
          </ac:spMkLst>
        </pc:spChg>
        <pc:spChg chg="mod">
          <ac:chgData name="Fake Test User" userId="SID-0" providerId="Test" clId="FakeClientId" dt="2021-09-10T06:34:06.785" v="12" actId="790"/>
          <ac:spMkLst>
            <pc:docMk/>
            <pc:sldMk cId="1396708006" sldId="263"/>
            <ac:spMk id="6" creationId="{00000000-0000-0000-0000-000000000000}"/>
          </ac:spMkLst>
        </pc:spChg>
      </pc:sldChg>
      <pc:sldChg chg="mod modNotes modNotesTx">
        <pc:chgData name="Fake Test User" userId="SID-0" providerId="Test" clId="FakeClientId" dt="2021-09-10T06:46:30.700" v="127" actId="790"/>
        <pc:sldMkLst>
          <pc:docMk/>
          <pc:sldMk cId="1219691540" sldId="264"/>
        </pc:sldMkLst>
      </pc:sldChg>
      <pc:sldChg chg="modSp mod modNotes modNotesTx">
        <pc:chgData name="Fake Test User" userId="SID-0" providerId="Test" clId="FakeClientId" dt="2021-09-10T06:46:49.341" v="130" actId="790"/>
        <pc:sldMkLst>
          <pc:docMk/>
          <pc:sldMk cId="4080344515" sldId="265"/>
        </pc:sldMkLst>
        <pc:spChg chg="mod">
          <ac:chgData name="Fake Test User" userId="SID-0" providerId="Test" clId="FakeClientId" dt="2021-09-10T06:35:37.613" v="23" actId="790"/>
          <ac:spMkLst>
            <pc:docMk/>
            <pc:sldMk cId="4080344515" sldId="265"/>
            <ac:spMk id="2" creationId="{00000000-0000-0000-0000-000000000000}"/>
          </ac:spMkLst>
        </pc:spChg>
        <pc:graphicFrameChg chg="modGraphic">
          <ac:chgData name="Fake Test User" userId="SID-0" providerId="Test" clId="FakeClientId" dt="2021-09-10T06:35:47.801" v="25" actId="790"/>
          <ac:graphicFrameMkLst>
            <pc:docMk/>
            <pc:sldMk cId="4080344515" sldId="265"/>
            <ac:graphicFrameMk id="4" creationId="{00000000-0000-0000-0000-000000000000}"/>
          </ac:graphicFrameMkLst>
        </pc:graphicFrameChg>
      </pc:sldChg>
      <pc:sldChg chg="modSp mod modNotes modNotesTx">
        <pc:chgData name="Fake Test User" userId="SID-0" providerId="Test" clId="FakeClientId" dt="2021-09-10T06:47:02.622" v="133" actId="790"/>
        <pc:sldMkLst>
          <pc:docMk/>
          <pc:sldMk cId="3710835971" sldId="266"/>
        </pc:sldMkLst>
        <pc:spChg chg="mod">
          <ac:chgData name="Fake Test User" userId="SID-0" providerId="Test" clId="FakeClientId" dt="2021-09-10T06:34:59.254" v="18" actId="790"/>
          <ac:spMkLst>
            <pc:docMk/>
            <pc:sldMk cId="3710835971" sldId="266"/>
            <ac:spMk id="2" creationId="{00000000-0000-0000-0000-000000000000}"/>
          </ac:spMkLst>
        </pc:spChg>
        <pc:spChg chg="mod">
          <ac:chgData name="Fake Test User" userId="SID-0" providerId="Test" clId="FakeClientId" dt="2021-09-10T06:34:59.254" v="18" actId="790"/>
          <ac:spMkLst>
            <pc:docMk/>
            <pc:sldMk cId="3710835971" sldId="266"/>
            <ac:spMk id="3" creationId="{00000000-0000-0000-0000-000000000000}"/>
          </ac:spMkLst>
        </pc:spChg>
      </pc:sldChg>
      <pc:sldChg chg="modSp mod modNotes modNotesTx">
        <pc:chgData name="Fake Test User" userId="SID-0" providerId="Test" clId="FakeClientId" dt="2021-09-10T06:46:58.528" v="132" actId="790"/>
        <pc:sldMkLst>
          <pc:docMk/>
          <pc:sldMk cId="2298825228" sldId="267"/>
        </pc:sldMkLst>
        <pc:spChg chg="mod">
          <ac:chgData name="Fake Test User" userId="SID-0" providerId="Test" clId="FakeClientId" dt="2021-09-10T06:35:11.020" v="20" actId="790"/>
          <ac:spMkLst>
            <pc:docMk/>
            <pc:sldMk cId="2298825228" sldId="267"/>
            <ac:spMk id="2" creationId="{00000000-0000-0000-0000-000000000000}"/>
          </ac:spMkLst>
        </pc:spChg>
        <pc:spChg chg="mod">
          <ac:chgData name="Fake Test User" userId="SID-0" providerId="Test" clId="FakeClientId" dt="2021-09-10T06:35:11.020" v="20" actId="790"/>
          <ac:spMkLst>
            <pc:docMk/>
            <pc:sldMk cId="2298825228" sldId="267"/>
            <ac:spMk id="6" creationId="{00000000-0000-0000-0000-000000000000}"/>
          </ac:spMkLst>
        </pc:spChg>
        <pc:spChg chg="mod">
          <ac:chgData name="Fake Test User" userId="SID-0" providerId="Test" clId="FakeClientId" dt="2021-09-10T06:35:11.020" v="20" actId="790"/>
          <ac:spMkLst>
            <pc:docMk/>
            <pc:sldMk cId="2298825228" sldId="267"/>
            <ac:spMk id="7" creationId="{00000000-0000-0000-0000-000000000000}"/>
          </ac:spMkLst>
        </pc:spChg>
        <pc:spChg chg="mod">
          <ac:chgData name="Fake Test User" userId="SID-0" providerId="Test" clId="FakeClientId" dt="2021-09-10T06:35:11.020" v="20" actId="790"/>
          <ac:spMkLst>
            <pc:docMk/>
            <pc:sldMk cId="2298825228" sldId="267"/>
            <ac:spMk id="8" creationId="{00000000-0000-0000-0000-000000000000}"/>
          </ac:spMkLst>
        </pc:spChg>
        <pc:spChg chg="mod">
          <ac:chgData name="Fake Test User" userId="SID-0" providerId="Test" clId="FakeClientId" dt="2021-09-10T06:35:11.020" v="20" actId="790"/>
          <ac:spMkLst>
            <pc:docMk/>
            <pc:sldMk cId="2298825228" sldId="267"/>
            <ac:spMk id="9" creationId="{00000000-0000-0000-0000-000000000000}"/>
          </ac:spMkLst>
        </pc:spChg>
      </pc:sldChg>
      <pc:sldChg chg="modNotes modNotesTx">
        <pc:chgData name="Fake Test User" userId="SID-0" providerId="Test" clId="FakeClientId" dt="2021-09-10T06:47:10.497" v="135" actId="790"/>
        <pc:sldMkLst>
          <pc:docMk/>
          <pc:sldMk cId="3195037894" sldId="268"/>
        </pc:sldMkLst>
      </pc:sldChg>
      <pc:sldChg chg="mod modNotes modNotesTx">
        <pc:chgData name="Fake Test User" userId="SID-0" providerId="Test" clId="FakeClientId" dt="2021-09-10T06:46:26.544" v="126" actId="790"/>
        <pc:sldMkLst>
          <pc:docMk/>
          <pc:sldMk cId="3804310909" sldId="269"/>
        </pc:sldMkLst>
      </pc:sldChg>
      <pc:sldChg chg="modSp mod modNotes modNotesTx">
        <pc:chgData name="Fake Test User" userId="SID-0" providerId="Test" clId="FakeClientId" dt="2021-09-10T06:46:45.544" v="129" actId="790"/>
        <pc:sldMkLst>
          <pc:docMk/>
          <pc:sldMk cId="2062253349" sldId="270"/>
        </pc:sldMkLst>
        <pc:spChg chg="mod">
          <ac:chgData name="Fake Test User" userId="SID-0" providerId="Test" clId="FakeClientId" dt="2021-09-10T06:35:58.207" v="26" actId="790"/>
          <ac:spMkLst>
            <pc:docMk/>
            <pc:sldMk cId="2062253349" sldId="270"/>
            <ac:spMk id="2" creationId="{00000000-0000-0000-0000-000000000000}"/>
          </ac:spMkLst>
        </pc:spChg>
        <pc:spChg chg="mod">
          <ac:chgData name="Fake Test User" userId="SID-0" providerId="Test" clId="FakeClientId" dt="2021-09-10T06:35:58.207" v="26" actId="790"/>
          <ac:spMkLst>
            <pc:docMk/>
            <pc:sldMk cId="2062253349" sldId="270"/>
            <ac:spMk id="3" creationId="{00000000-0000-0000-0000-000000000000}"/>
          </ac:spMkLst>
        </pc:spChg>
      </pc:sldChg>
      <pc:sldChg chg="modSp mod modNotes modNotesTx">
        <pc:chgData name="Fake Test User" userId="SID-0" providerId="Test" clId="FakeClientId" dt="2021-09-10T06:46:41.403" v="128" actId="790"/>
        <pc:sldMkLst>
          <pc:docMk/>
          <pc:sldMk cId="1672275006" sldId="271"/>
        </pc:sldMkLst>
        <pc:spChg chg="mod">
          <ac:chgData name="Fake Test User" userId="SID-0" providerId="Test" clId="FakeClientId" dt="2021-09-10T06:36:07.520" v="28" actId="790"/>
          <ac:spMkLst>
            <pc:docMk/>
            <pc:sldMk cId="1672275006" sldId="271"/>
            <ac:spMk id="2" creationId="{00000000-0000-0000-0000-000000000000}"/>
          </ac:spMkLst>
        </pc:spChg>
        <pc:spChg chg="mod">
          <ac:chgData name="Fake Test User" userId="SID-0" providerId="Test" clId="FakeClientId" dt="2021-09-10T06:36:07.520" v="28" actId="790"/>
          <ac:spMkLst>
            <pc:docMk/>
            <pc:sldMk cId="1672275006" sldId="271"/>
            <ac:spMk id="3" creationId="{00000000-0000-0000-0000-000000000000}"/>
          </ac:spMkLst>
        </pc:spChg>
        <pc:spChg chg="mod">
          <ac:chgData name="Fake Test User" userId="SID-0" providerId="Test" clId="FakeClientId" dt="2021-09-10T06:36:07.520" v="28" actId="790"/>
          <ac:spMkLst>
            <pc:docMk/>
            <pc:sldMk cId="1672275006" sldId="271"/>
            <ac:spMk id="4" creationId="{00000000-0000-0000-0000-000000000000}"/>
          </ac:spMkLst>
        </pc:spChg>
        <pc:spChg chg="mod">
          <ac:chgData name="Fake Test User" userId="SID-0" providerId="Test" clId="FakeClientId" dt="2021-09-10T06:36:07.520" v="28" actId="790"/>
          <ac:spMkLst>
            <pc:docMk/>
            <pc:sldMk cId="1672275006" sldId="271"/>
            <ac:spMk id="5" creationId="{00000000-0000-0000-0000-000000000000}"/>
          </ac:spMkLst>
        </pc:spChg>
        <pc:spChg chg="mod">
          <ac:chgData name="Fake Test User" userId="SID-0" providerId="Test" clId="FakeClientId" dt="2021-09-10T06:36:07.520" v="28" actId="790"/>
          <ac:spMkLst>
            <pc:docMk/>
            <pc:sldMk cId="1672275006" sldId="271"/>
            <ac:spMk id="6" creationId="{00000000-0000-0000-0000-000000000000}"/>
          </ac:spMkLst>
        </pc:spChg>
      </pc:sldChg>
      <pc:sldChg chg="mod modNotes modNotesTx">
        <pc:chgData name="Fake Test User" userId="SID-0" providerId="Test" clId="FakeClientId" dt="2021-09-10T06:47:06.794" v="134" actId="790"/>
        <pc:sldMkLst>
          <pc:docMk/>
          <pc:sldMk cId="370758679" sldId="272"/>
        </pc:sldMkLst>
      </pc:sldChg>
      <pc:sldChg chg="modNotes modNotesTx">
        <pc:chgData name="Fake Test User" userId="SID-0" providerId="Test" clId="FakeClientId" dt="2021-09-10T06:46:53.950" v="131" actId="790"/>
        <pc:sldMkLst>
          <pc:docMk/>
          <pc:sldMk cId="2229419462" sldId="273"/>
        </pc:sldMkLst>
      </pc:sldChg>
      <pc:sldChg chg="modSp mod modNotes modNotesTx">
        <pc:chgData name="Fake Test User" userId="SID-0" providerId="Test" clId="FakeClientId" dt="2021-09-10T06:46:22.309" v="125" actId="790"/>
        <pc:sldMkLst>
          <pc:docMk/>
          <pc:sldMk cId="3589653851" sldId="274"/>
        </pc:sldMkLst>
        <pc:spChg chg="mod">
          <ac:chgData name="Fake Test User" userId="SID-0" providerId="Test" clId="FakeClientId" dt="2021-09-10T06:37:05.395" v="36" actId="790"/>
          <ac:spMkLst>
            <pc:docMk/>
            <pc:sldMk cId="3589653851" sldId="274"/>
            <ac:spMk id="2" creationId="{00000000-0000-0000-0000-000000000000}"/>
          </ac:spMkLst>
        </pc:spChg>
        <pc:spChg chg="mod">
          <ac:chgData name="Fake Test User" userId="SID-0" providerId="Test" clId="FakeClientId" dt="2021-09-10T06:37:05.395" v="36" actId="790"/>
          <ac:spMkLst>
            <pc:docMk/>
            <pc:sldMk cId="3589653851" sldId="274"/>
            <ac:spMk id="3" creationId="{00000000-0000-0000-0000-000000000000}"/>
          </ac:spMkLst>
        </pc:spChg>
      </pc:sldChg>
      <pc:sldChg chg="modSp mod modNotes modNotesTx">
        <pc:chgData name="Fake Test User" userId="SID-0" providerId="Test" clId="FakeClientId" dt="2021-09-10T06:46:13.481" v="124" actId="790"/>
        <pc:sldMkLst>
          <pc:docMk/>
          <pc:sldMk cId="165521436" sldId="275"/>
        </pc:sldMkLst>
        <pc:spChg chg="mod">
          <ac:chgData name="Fake Test User" userId="SID-0" providerId="Test" clId="FakeClientId" dt="2021-09-10T06:37:18.114" v="38" actId="790"/>
          <ac:spMkLst>
            <pc:docMk/>
            <pc:sldMk cId="165521436" sldId="275"/>
            <ac:spMk id="2" creationId="{00000000-0000-0000-0000-000000000000}"/>
          </ac:spMkLst>
        </pc:spChg>
        <pc:spChg chg="mod">
          <ac:chgData name="Fake Test User" userId="SID-0" providerId="Test" clId="FakeClientId" dt="2021-09-10T06:37:18.114" v="38" actId="790"/>
          <ac:spMkLst>
            <pc:docMk/>
            <pc:sldMk cId="165521436" sldId="275"/>
            <ac:spMk id="3" creationId="{00000000-0000-0000-0000-000000000000}"/>
          </ac:spMkLst>
        </pc:spChg>
      </pc:sldChg>
      <pc:sldChg chg="modSp mod modNotes modNotesTx">
        <pc:chgData name="Fake Test User" userId="SID-0" providerId="Test" clId="FakeClientId" dt="2021-09-10T06:46:07.090" v="123" actId="790"/>
        <pc:sldMkLst>
          <pc:docMk/>
          <pc:sldMk cId="303205020" sldId="276"/>
        </pc:sldMkLst>
        <pc:spChg chg="mod">
          <ac:chgData name="Fake Test User" userId="SID-0" providerId="Test" clId="FakeClientId" dt="2021-09-10T06:37:29.426" v="40" actId="790"/>
          <ac:spMkLst>
            <pc:docMk/>
            <pc:sldMk cId="303205020" sldId="276"/>
            <ac:spMk id="2" creationId="{00000000-0000-0000-0000-000000000000}"/>
          </ac:spMkLst>
        </pc:spChg>
        <pc:spChg chg="mod">
          <ac:chgData name="Fake Test User" userId="SID-0" providerId="Test" clId="FakeClientId" dt="2021-09-10T06:37:29.426" v="40" actId="790"/>
          <ac:spMkLst>
            <pc:docMk/>
            <pc:sldMk cId="303205020" sldId="276"/>
            <ac:spMk id="3" creationId="{00000000-0000-0000-0000-000000000000}"/>
          </ac:spMkLst>
        </pc:spChg>
      </pc:sldChg>
      <pc:sldMasterChg chg="modSp mod modSldLayout">
        <pc:chgData name="Fake Test User" userId="SID-0" providerId="Test" clId="FakeClientId" dt="2021-09-10T06:40:09.536" v="61" actId="790"/>
        <pc:sldMasterMkLst>
          <pc:docMk/>
          <pc:sldMasterMk cId="0" sldId="2147483648"/>
        </pc:sldMasterMkLst>
        <pc:spChg chg="mod">
          <ac:chgData name="Fake Test User" userId="SID-0" providerId="Test" clId="FakeClientId" dt="2021-09-10T06:37:52.770" v="43" actId="790"/>
          <ac:spMkLst>
            <pc:docMk/>
            <pc:sldMasterMk cId="0" sldId="2147483648"/>
            <ac:spMk id="2" creationId="{00000000-0000-0000-0000-000000000000}"/>
          </ac:spMkLst>
        </pc:spChg>
        <pc:spChg chg="mod">
          <ac:chgData name="Fake Test User" userId="SID-0" providerId="Test" clId="FakeClientId" dt="2021-09-10T06:37:52.770" v="43" actId="790"/>
          <ac:spMkLst>
            <pc:docMk/>
            <pc:sldMasterMk cId="0" sldId="2147483648"/>
            <ac:spMk id="3" creationId="{00000000-0000-0000-0000-000000000000}"/>
          </ac:spMkLst>
        </pc:spChg>
        <pc:spChg chg="mod">
          <ac:chgData name="Fake Test User" userId="SID-0" providerId="Test" clId="FakeClientId" dt="2021-09-10T06:37:52.770" v="43" actId="790"/>
          <ac:spMkLst>
            <pc:docMk/>
            <pc:sldMasterMk cId="0" sldId="2147483648"/>
            <ac:spMk id="4" creationId="{00000000-0000-0000-0000-000000000000}"/>
          </ac:spMkLst>
        </pc:spChg>
        <pc:spChg chg="mod">
          <ac:chgData name="Fake Test User" userId="SID-0" providerId="Test" clId="FakeClientId" dt="2021-09-10T06:37:52.770" v="43" actId="790"/>
          <ac:spMkLst>
            <pc:docMk/>
            <pc:sldMasterMk cId="0" sldId="2147483648"/>
            <ac:spMk id="5" creationId="{00000000-0000-0000-0000-000000000000}"/>
          </ac:spMkLst>
        </pc:spChg>
        <pc:spChg chg="mod">
          <ac:chgData name="Fake Test User" userId="SID-0" providerId="Test" clId="FakeClientId" dt="2021-09-10T06:37:52.770" v="43" actId="790"/>
          <ac:spMkLst>
            <pc:docMk/>
            <pc:sldMasterMk cId="0" sldId="2147483648"/>
            <ac:spMk id="6" creationId="{00000000-0000-0000-0000-000000000000}"/>
          </ac:spMkLst>
        </pc:spChg>
        <pc:sldLayoutChg chg="modSp mod">
          <pc:chgData name="Fake Test User" userId="SID-0" providerId="Test" clId="FakeClientId" dt="2021-09-10T06:38:26.755" v="44" actId="790"/>
          <pc:sldLayoutMkLst>
            <pc:docMk/>
            <pc:sldMasterMk cId="0" sldId="2147483648"/>
            <pc:sldLayoutMk cId="0" sldId="2147483649"/>
          </pc:sldLayoutMkLst>
          <pc:spChg chg="mod">
            <ac:chgData name="Fake Test User" userId="SID-0" providerId="Test" clId="FakeClientId" dt="2021-09-10T06:38:26.755" v="44" actId="790"/>
            <ac:spMkLst>
              <pc:docMk/>
              <pc:sldMasterMk cId="0" sldId="2147483648"/>
              <pc:sldLayoutMk cId="0" sldId="2147483649"/>
              <ac:spMk id="2" creationId="{00000000-0000-0000-0000-000000000000}"/>
            </ac:spMkLst>
          </pc:spChg>
          <pc:spChg chg="mod">
            <ac:chgData name="Fake Test User" userId="SID-0" providerId="Test" clId="FakeClientId" dt="2021-09-10T06:38:26.755" v="44" actId="790"/>
            <ac:spMkLst>
              <pc:docMk/>
              <pc:sldMasterMk cId="0" sldId="2147483648"/>
              <pc:sldLayoutMk cId="0" sldId="2147483649"/>
              <ac:spMk id="3" creationId="{00000000-0000-0000-0000-000000000000}"/>
            </ac:spMkLst>
          </pc:spChg>
          <pc:spChg chg="mod">
            <ac:chgData name="Fake Test User" userId="SID-0" providerId="Test" clId="FakeClientId" dt="2021-09-10T06:38:26.755" v="44" actId="790"/>
            <ac:spMkLst>
              <pc:docMk/>
              <pc:sldMasterMk cId="0" sldId="2147483648"/>
              <pc:sldLayoutMk cId="0" sldId="2147483649"/>
              <ac:spMk id="4" creationId="{00000000-0000-0000-0000-000000000000}"/>
            </ac:spMkLst>
          </pc:spChg>
          <pc:spChg chg="mod">
            <ac:chgData name="Fake Test User" userId="SID-0" providerId="Test" clId="FakeClientId" dt="2021-09-10T06:38:26.755" v="44" actId="790"/>
            <ac:spMkLst>
              <pc:docMk/>
              <pc:sldMasterMk cId="0" sldId="2147483648"/>
              <pc:sldLayoutMk cId="0" sldId="2147483649"/>
              <ac:spMk id="5" creationId="{00000000-0000-0000-0000-000000000000}"/>
            </ac:spMkLst>
          </pc:spChg>
          <pc:spChg chg="mod">
            <ac:chgData name="Fake Test User" userId="SID-0" providerId="Test" clId="FakeClientId" dt="2021-09-10T06:38:26.755" v="44" actId="790"/>
            <ac:spMkLst>
              <pc:docMk/>
              <pc:sldMasterMk cId="0" sldId="2147483648"/>
              <pc:sldLayoutMk cId="0" sldId="2147483649"/>
              <ac:spMk id="6" creationId="{00000000-0000-0000-0000-000000000000}"/>
            </ac:spMkLst>
          </pc:spChg>
        </pc:sldLayoutChg>
        <pc:sldLayoutChg chg="modSp mod">
          <pc:chgData name="Fake Test User" userId="SID-0" providerId="Test" clId="FakeClientId" dt="2021-09-10T06:38:30.755" v="45" actId="790"/>
          <pc:sldLayoutMkLst>
            <pc:docMk/>
            <pc:sldMasterMk cId="0" sldId="2147483648"/>
            <pc:sldLayoutMk cId="0" sldId="2147483650"/>
          </pc:sldLayoutMkLst>
          <pc:spChg chg="mod">
            <ac:chgData name="Fake Test User" userId="SID-0" providerId="Test" clId="FakeClientId" dt="2021-09-10T06:38:30.755" v="45" actId="790"/>
            <ac:spMkLst>
              <pc:docMk/>
              <pc:sldMasterMk cId="0" sldId="2147483648"/>
              <pc:sldLayoutMk cId="0" sldId="2147483650"/>
              <ac:spMk id="2" creationId="{00000000-0000-0000-0000-000000000000}"/>
            </ac:spMkLst>
          </pc:spChg>
          <pc:spChg chg="mod">
            <ac:chgData name="Fake Test User" userId="SID-0" providerId="Test" clId="FakeClientId" dt="2021-09-10T06:38:30.755" v="45" actId="790"/>
            <ac:spMkLst>
              <pc:docMk/>
              <pc:sldMasterMk cId="0" sldId="2147483648"/>
              <pc:sldLayoutMk cId="0" sldId="2147483650"/>
              <ac:spMk id="3" creationId="{00000000-0000-0000-0000-000000000000}"/>
            </ac:spMkLst>
          </pc:spChg>
          <pc:spChg chg="mod">
            <ac:chgData name="Fake Test User" userId="SID-0" providerId="Test" clId="FakeClientId" dt="2021-09-10T06:38:30.755" v="45" actId="790"/>
            <ac:spMkLst>
              <pc:docMk/>
              <pc:sldMasterMk cId="0" sldId="2147483648"/>
              <pc:sldLayoutMk cId="0" sldId="2147483650"/>
              <ac:spMk id="4" creationId="{00000000-0000-0000-0000-000000000000}"/>
            </ac:spMkLst>
          </pc:spChg>
          <pc:spChg chg="mod">
            <ac:chgData name="Fake Test User" userId="SID-0" providerId="Test" clId="FakeClientId" dt="2021-09-10T06:38:30.755" v="45" actId="790"/>
            <ac:spMkLst>
              <pc:docMk/>
              <pc:sldMasterMk cId="0" sldId="2147483648"/>
              <pc:sldLayoutMk cId="0" sldId="2147483650"/>
              <ac:spMk id="5" creationId="{00000000-0000-0000-0000-000000000000}"/>
            </ac:spMkLst>
          </pc:spChg>
          <pc:spChg chg="mod">
            <ac:chgData name="Fake Test User" userId="SID-0" providerId="Test" clId="FakeClientId" dt="2021-09-10T06:38:30.755" v="45" actId="790"/>
            <ac:spMkLst>
              <pc:docMk/>
              <pc:sldMasterMk cId="0" sldId="2147483648"/>
              <pc:sldLayoutMk cId="0" sldId="2147483650"/>
              <ac:spMk id="6" creationId="{00000000-0000-0000-0000-000000000000}"/>
            </ac:spMkLst>
          </pc:spChg>
        </pc:sldLayoutChg>
        <pc:sldLayoutChg chg="modSp mod">
          <pc:chgData name="Fake Test User" userId="SID-0" providerId="Test" clId="FakeClientId" dt="2021-09-10T06:38:37.458" v="46" actId="790"/>
          <pc:sldLayoutMkLst>
            <pc:docMk/>
            <pc:sldMasterMk cId="0" sldId="2147483648"/>
            <pc:sldLayoutMk cId="0" sldId="2147483651"/>
          </pc:sldLayoutMkLst>
          <pc:spChg chg="mod">
            <ac:chgData name="Fake Test User" userId="SID-0" providerId="Test" clId="FakeClientId" dt="2021-09-10T06:38:37.458" v="46" actId="790"/>
            <ac:spMkLst>
              <pc:docMk/>
              <pc:sldMasterMk cId="0" sldId="2147483648"/>
              <pc:sldLayoutMk cId="0" sldId="2147483651"/>
              <ac:spMk id="2" creationId="{00000000-0000-0000-0000-000000000000}"/>
            </ac:spMkLst>
          </pc:spChg>
          <pc:spChg chg="mod">
            <ac:chgData name="Fake Test User" userId="SID-0" providerId="Test" clId="FakeClientId" dt="2021-09-10T06:38:37.458" v="46" actId="790"/>
            <ac:spMkLst>
              <pc:docMk/>
              <pc:sldMasterMk cId="0" sldId="2147483648"/>
              <pc:sldLayoutMk cId="0" sldId="2147483651"/>
              <ac:spMk id="3" creationId="{00000000-0000-0000-0000-000000000000}"/>
            </ac:spMkLst>
          </pc:spChg>
          <pc:spChg chg="mod">
            <ac:chgData name="Fake Test User" userId="SID-0" providerId="Test" clId="FakeClientId" dt="2021-09-10T06:38:37.458" v="46" actId="790"/>
            <ac:spMkLst>
              <pc:docMk/>
              <pc:sldMasterMk cId="0" sldId="2147483648"/>
              <pc:sldLayoutMk cId="0" sldId="2147483651"/>
              <ac:spMk id="4" creationId="{00000000-0000-0000-0000-000000000000}"/>
            </ac:spMkLst>
          </pc:spChg>
          <pc:spChg chg="mod">
            <ac:chgData name="Fake Test User" userId="SID-0" providerId="Test" clId="FakeClientId" dt="2021-09-10T06:38:37.458" v="46" actId="790"/>
            <ac:spMkLst>
              <pc:docMk/>
              <pc:sldMasterMk cId="0" sldId="2147483648"/>
              <pc:sldLayoutMk cId="0" sldId="2147483651"/>
              <ac:spMk id="5" creationId="{00000000-0000-0000-0000-000000000000}"/>
            </ac:spMkLst>
          </pc:spChg>
          <pc:spChg chg="mod">
            <ac:chgData name="Fake Test User" userId="SID-0" providerId="Test" clId="FakeClientId" dt="2021-09-10T06:38:37.458" v="46" actId="790"/>
            <ac:spMkLst>
              <pc:docMk/>
              <pc:sldMasterMk cId="0" sldId="2147483648"/>
              <pc:sldLayoutMk cId="0" sldId="2147483651"/>
              <ac:spMk id="6" creationId="{00000000-0000-0000-0000-000000000000}"/>
            </ac:spMkLst>
          </pc:spChg>
        </pc:sldLayoutChg>
        <pc:sldLayoutChg chg="modSp mod">
          <pc:chgData name="Fake Test User" userId="SID-0" providerId="Test" clId="FakeClientId" dt="2021-09-10T06:38:41.989" v="47" actId="790"/>
          <pc:sldLayoutMkLst>
            <pc:docMk/>
            <pc:sldMasterMk cId="0" sldId="2147483648"/>
            <pc:sldLayoutMk cId="0" sldId="2147483652"/>
          </pc:sldLayoutMkLst>
          <pc:spChg chg="mod">
            <ac:chgData name="Fake Test User" userId="SID-0" providerId="Test" clId="FakeClientId" dt="2021-09-10T06:38:41.989" v="47" actId="790"/>
            <ac:spMkLst>
              <pc:docMk/>
              <pc:sldMasterMk cId="0" sldId="2147483648"/>
              <pc:sldLayoutMk cId="0" sldId="2147483652"/>
              <ac:spMk id="2" creationId="{00000000-0000-0000-0000-000000000000}"/>
            </ac:spMkLst>
          </pc:spChg>
          <pc:spChg chg="mod">
            <ac:chgData name="Fake Test User" userId="SID-0" providerId="Test" clId="FakeClientId" dt="2021-09-10T06:38:41.989" v="47" actId="790"/>
            <ac:spMkLst>
              <pc:docMk/>
              <pc:sldMasterMk cId="0" sldId="2147483648"/>
              <pc:sldLayoutMk cId="0" sldId="2147483652"/>
              <ac:spMk id="3" creationId="{00000000-0000-0000-0000-000000000000}"/>
            </ac:spMkLst>
          </pc:spChg>
          <pc:spChg chg="mod">
            <ac:chgData name="Fake Test User" userId="SID-0" providerId="Test" clId="FakeClientId" dt="2021-09-10T06:38:41.989" v="47" actId="790"/>
            <ac:spMkLst>
              <pc:docMk/>
              <pc:sldMasterMk cId="0" sldId="2147483648"/>
              <pc:sldLayoutMk cId="0" sldId="2147483652"/>
              <ac:spMk id="4" creationId="{00000000-0000-0000-0000-000000000000}"/>
            </ac:spMkLst>
          </pc:spChg>
          <pc:spChg chg="mod">
            <ac:chgData name="Fake Test User" userId="SID-0" providerId="Test" clId="FakeClientId" dt="2021-09-10T06:38:41.989" v="47" actId="790"/>
            <ac:spMkLst>
              <pc:docMk/>
              <pc:sldMasterMk cId="0" sldId="2147483648"/>
              <pc:sldLayoutMk cId="0" sldId="2147483652"/>
              <ac:spMk id="5" creationId="{00000000-0000-0000-0000-000000000000}"/>
            </ac:spMkLst>
          </pc:spChg>
          <pc:spChg chg="mod">
            <ac:chgData name="Fake Test User" userId="SID-0" providerId="Test" clId="FakeClientId" dt="2021-09-10T06:38:41.989" v="47" actId="790"/>
            <ac:spMkLst>
              <pc:docMk/>
              <pc:sldMasterMk cId="0" sldId="2147483648"/>
              <pc:sldLayoutMk cId="0" sldId="2147483652"/>
              <ac:spMk id="6" creationId="{00000000-0000-0000-0000-000000000000}"/>
            </ac:spMkLst>
          </pc:spChg>
          <pc:spChg chg="mod">
            <ac:chgData name="Fake Test User" userId="SID-0" providerId="Test" clId="FakeClientId" dt="2021-09-10T06:38:41.989" v="47" actId="790"/>
            <ac:spMkLst>
              <pc:docMk/>
              <pc:sldMasterMk cId="0" sldId="2147483648"/>
              <pc:sldLayoutMk cId="0" sldId="2147483652"/>
              <ac:spMk id="7" creationId="{00000000-0000-0000-0000-000000000000}"/>
            </ac:spMkLst>
          </pc:spChg>
        </pc:sldLayoutChg>
        <pc:sldLayoutChg chg="modSp mod">
          <pc:chgData name="Fake Test User" userId="SID-0" providerId="Test" clId="FakeClientId" dt="2021-09-10T06:38:46.802" v="48" actId="790"/>
          <pc:sldLayoutMkLst>
            <pc:docMk/>
            <pc:sldMasterMk cId="0" sldId="2147483648"/>
            <pc:sldLayoutMk cId="0" sldId="2147483653"/>
          </pc:sldLayoutMkLst>
          <pc:spChg chg="mod">
            <ac:chgData name="Fake Test User" userId="SID-0" providerId="Test" clId="FakeClientId" dt="2021-09-10T06:38:46.802" v="48" actId="790"/>
            <ac:spMkLst>
              <pc:docMk/>
              <pc:sldMasterMk cId="0" sldId="2147483648"/>
              <pc:sldLayoutMk cId="0" sldId="2147483653"/>
              <ac:spMk id="2" creationId="{00000000-0000-0000-0000-000000000000}"/>
            </ac:spMkLst>
          </pc:spChg>
          <pc:spChg chg="mod">
            <ac:chgData name="Fake Test User" userId="SID-0" providerId="Test" clId="FakeClientId" dt="2021-09-10T06:38:46.802" v="48" actId="790"/>
            <ac:spMkLst>
              <pc:docMk/>
              <pc:sldMasterMk cId="0" sldId="2147483648"/>
              <pc:sldLayoutMk cId="0" sldId="2147483653"/>
              <ac:spMk id="3" creationId="{00000000-0000-0000-0000-000000000000}"/>
            </ac:spMkLst>
          </pc:spChg>
          <pc:spChg chg="mod">
            <ac:chgData name="Fake Test User" userId="SID-0" providerId="Test" clId="FakeClientId" dt="2021-09-10T06:38:46.802" v="48" actId="790"/>
            <ac:spMkLst>
              <pc:docMk/>
              <pc:sldMasterMk cId="0" sldId="2147483648"/>
              <pc:sldLayoutMk cId="0" sldId="2147483653"/>
              <ac:spMk id="4" creationId="{00000000-0000-0000-0000-000000000000}"/>
            </ac:spMkLst>
          </pc:spChg>
          <pc:spChg chg="mod">
            <ac:chgData name="Fake Test User" userId="SID-0" providerId="Test" clId="FakeClientId" dt="2021-09-10T06:38:46.802" v="48" actId="790"/>
            <ac:spMkLst>
              <pc:docMk/>
              <pc:sldMasterMk cId="0" sldId="2147483648"/>
              <pc:sldLayoutMk cId="0" sldId="2147483653"/>
              <ac:spMk id="5" creationId="{00000000-0000-0000-0000-000000000000}"/>
            </ac:spMkLst>
          </pc:spChg>
          <pc:spChg chg="mod">
            <ac:chgData name="Fake Test User" userId="SID-0" providerId="Test" clId="FakeClientId" dt="2021-09-10T06:38:46.802" v="48" actId="790"/>
            <ac:spMkLst>
              <pc:docMk/>
              <pc:sldMasterMk cId="0" sldId="2147483648"/>
              <pc:sldLayoutMk cId="0" sldId="2147483653"/>
              <ac:spMk id="6" creationId="{00000000-0000-0000-0000-000000000000}"/>
            </ac:spMkLst>
          </pc:spChg>
          <pc:spChg chg="mod">
            <ac:chgData name="Fake Test User" userId="SID-0" providerId="Test" clId="FakeClientId" dt="2021-09-10T06:38:46.802" v="48" actId="790"/>
            <ac:spMkLst>
              <pc:docMk/>
              <pc:sldMasterMk cId="0" sldId="2147483648"/>
              <pc:sldLayoutMk cId="0" sldId="2147483653"/>
              <ac:spMk id="7" creationId="{00000000-0000-0000-0000-000000000000}"/>
            </ac:spMkLst>
          </pc:spChg>
          <pc:spChg chg="mod">
            <ac:chgData name="Fake Test User" userId="SID-0" providerId="Test" clId="FakeClientId" dt="2021-09-10T06:38:46.802" v="48" actId="790"/>
            <ac:spMkLst>
              <pc:docMk/>
              <pc:sldMasterMk cId="0" sldId="2147483648"/>
              <pc:sldLayoutMk cId="0" sldId="2147483653"/>
              <ac:spMk id="8" creationId="{00000000-0000-0000-0000-000000000000}"/>
            </ac:spMkLst>
          </pc:spChg>
          <pc:spChg chg="mod">
            <ac:chgData name="Fake Test User" userId="SID-0" providerId="Test" clId="FakeClientId" dt="2021-09-10T06:38:46.802" v="48" actId="790"/>
            <ac:spMkLst>
              <pc:docMk/>
              <pc:sldMasterMk cId="0" sldId="2147483648"/>
              <pc:sldLayoutMk cId="0" sldId="2147483653"/>
              <ac:spMk id="9" creationId="{00000000-0000-0000-0000-000000000000}"/>
            </ac:spMkLst>
          </pc:spChg>
        </pc:sldLayoutChg>
        <pc:sldLayoutChg chg="modSp mod">
          <pc:chgData name="Fake Test User" userId="SID-0" providerId="Test" clId="FakeClientId" dt="2021-09-10T06:38:57.395" v="49" actId="790"/>
          <pc:sldLayoutMkLst>
            <pc:docMk/>
            <pc:sldMasterMk cId="0" sldId="2147483648"/>
            <pc:sldLayoutMk cId="0" sldId="2147483654"/>
          </pc:sldLayoutMkLst>
          <pc:spChg chg="mod">
            <ac:chgData name="Fake Test User" userId="SID-0" providerId="Test" clId="FakeClientId" dt="2021-09-10T06:38:57.395" v="49" actId="790"/>
            <ac:spMkLst>
              <pc:docMk/>
              <pc:sldMasterMk cId="0" sldId="2147483648"/>
              <pc:sldLayoutMk cId="0" sldId="2147483654"/>
              <ac:spMk id="2" creationId="{00000000-0000-0000-0000-000000000000}"/>
            </ac:spMkLst>
          </pc:spChg>
          <pc:spChg chg="mod">
            <ac:chgData name="Fake Test User" userId="SID-0" providerId="Test" clId="FakeClientId" dt="2021-09-10T06:38:57.395" v="49" actId="790"/>
            <ac:spMkLst>
              <pc:docMk/>
              <pc:sldMasterMk cId="0" sldId="2147483648"/>
              <pc:sldLayoutMk cId="0" sldId="2147483654"/>
              <ac:spMk id="3" creationId="{00000000-0000-0000-0000-000000000000}"/>
            </ac:spMkLst>
          </pc:spChg>
          <pc:spChg chg="mod">
            <ac:chgData name="Fake Test User" userId="SID-0" providerId="Test" clId="FakeClientId" dt="2021-09-10T06:38:57.395" v="49" actId="790"/>
            <ac:spMkLst>
              <pc:docMk/>
              <pc:sldMasterMk cId="0" sldId="2147483648"/>
              <pc:sldLayoutMk cId="0" sldId="2147483654"/>
              <ac:spMk id="4" creationId="{00000000-0000-0000-0000-000000000000}"/>
            </ac:spMkLst>
          </pc:spChg>
          <pc:spChg chg="mod">
            <ac:chgData name="Fake Test User" userId="SID-0" providerId="Test" clId="FakeClientId" dt="2021-09-10T06:38:57.395" v="49" actId="790"/>
            <ac:spMkLst>
              <pc:docMk/>
              <pc:sldMasterMk cId="0" sldId="2147483648"/>
              <pc:sldLayoutMk cId="0" sldId="2147483654"/>
              <ac:spMk id="5" creationId="{00000000-0000-0000-0000-000000000000}"/>
            </ac:spMkLst>
          </pc:spChg>
        </pc:sldLayoutChg>
        <pc:sldLayoutChg chg="modSp mod">
          <pc:chgData name="Fake Test User" userId="SID-0" providerId="Test" clId="FakeClientId" dt="2021-09-10T06:39:08.224" v="51" actId="790"/>
          <pc:sldLayoutMkLst>
            <pc:docMk/>
            <pc:sldMasterMk cId="0" sldId="2147483648"/>
            <pc:sldLayoutMk cId="0" sldId="2147483655"/>
          </pc:sldLayoutMkLst>
          <pc:spChg chg="mod">
            <ac:chgData name="Fake Test User" userId="SID-0" providerId="Test" clId="FakeClientId" dt="2021-09-10T06:39:08.224" v="51" actId="790"/>
            <ac:spMkLst>
              <pc:docMk/>
              <pc:sldMasterMk cId="0" sldId="2147483648"/>
              <pc:sldLayoutMk cId="0" sldId="2147483655"/>
              <ac:spMk id="2" creationId="{00000000-0000-0000-0000-000000000000}"/>
            </ac:spMkLst>
          </pc:spChg>
          <pc:spChg chg="mod">
            <ac:chgData name="Fake Test User" userId="SID-0" providerId="Test" clId="FakeClientId" dt="2021-09-10T06:39:08.224" v="51" actId="790"/>
            <ac:spMkLst>
              <pc:docMk/>
              <pc:sldMasterMk cId="0" sldId="2147483648"/>
              <pc:sldLayoutMk cId="0" sldId="2147483655"/>
              <ac:spMk id="3" creationId="{00000000-0000-0000-0000-000000000000}"/>
            </ac:spMkLst>
          </pc:spChg>
          <pc:spChg chg="mod">
            <ac:chgData name="Fake Test User" userId="SID-0" providerId="Test" clId="FakeClientId" dt="2021-09-10T06:39:08.224" v="51" actId="790"/>
            <ac:spMkLst>
              <pc:docMk/>
              <pc:sldMasterMk cId="0" sldId="2147483648"/>
              <pc:sldLayoutMk cId="0" sldId="2147483655"/>
              <ac:spMk id="4" creationId="{00000000-0000-0000-0000-000000000000}"/>
            </ac:spMkLst>
          </pc:spChg>
        </pc:sldLayoutChg>
        <pc:sldLayoutChg chg="modSp mod">
          <pc:chgData name="Fake Test User" userId="SID-0" providerId="Test" clId="FakeClientId" dt="2021-09-10T06:39:12.802" v="52" actId="790"/>
          <pc:sldLayoutMkLst>
            <pc:docMk/>
            <pc:sldMasterMk cId="0" sldId="2147483648"/>
            <pc:sldLayoutMk cId="0" sldId="2147483656"/>
          </pc:sldLayoutMkLst>
          <pc:spChg chg="mod">
            <ac:chgData name="Fake Test User" userId="SID-0" providerId="Test" clId="FakeClientId" dt="2021-09-10T06:39:12.802" v="52" actId="790"/>
            <ac:spMkLst>
              <pc:docMk/>
              <pc:sldMasterMk cId="0" sldId="2147483648"/>
              <pc:sldLayoutMk cId="0" sldId="2147483656"/>
              <ac:spMk id="2" creationId="{00000000-0000-0000-0000-000000000000}"/>
            </ac:spMkLst>
          </pc:spChg>
          <pc:spChg chg="mod">
            <ac:chgData name="Fake Test User" userId="SID-0" providerId="Test" clId="FakeClientId" dt="2021-09-10T06:39:12.802" v="52" actId="790"/>
            <ac:spMkLst>
              <pc:docMk/>
              <pc:sldMasterMk cId="0" sldId="2147483648"/>
              <pc:sldLayoutMk cId="0" sldId="2147483656"/>
              <ac:spMk id="3" creationId="{00000000-0000-0000-0000-000000000000}"/>
            </ac:spMkLst>
          </pc:spChg>
          <pc:spChg chg="mod">
            <ac:chgData name="Fake Test User" userId="SID-0" providerId="Test" clId="FakeClientId" dt="2021-09-10T06:39:12.802" v="52" actId="790"/>
            <ac:spMkLst>
              <pc:docMk/>
              <pc:sldMasterMk cId="0" sldId="2147483648"/>
              <pc:sldLayoutMk cId="0" sldId="2147483656"/>
              <ac:spMk id="4" creationId="{00000000-0000-0000-0000-000000000000}"/>
            </ac:spMkLst>
          </pc:spChg>
          <pc:spChg chg="mod">
            <ac:chgData name="Fake Test User" userId="SID-0" providerId="Test" clId="FakeClientId" dt="2021-09-10T06:39:12.802" v="52" actId="790"/>
            <ac:spMkLst>
              <pc:docMk/>
              <pc:sldMasterMk cId="0" sldId="2147483648"/>
              <pc:sldLayoutMk cId="0" sldId="2147483656"/>
              <ac:spMk id="5" creationId="{00000000-0000-0000-0000-000000000000}"/>
            </ac:spMkLst>
          </pc:spChg>
          <pc:spChg chg="mod">
            <ac:chgData name="Fake Test User" userId="SID-0" providerId="Test" clId="FakeClientId" dt="2021-09-10T06:39:12.802" v="52" actId="790"/>
            <ac:spMkLst>
              <pc:docMk/>
              <pc:sldMasterMk cId="0" sldId="2147483648"/>
              <pc:sldLayoutMk cId="0" sldId="2147483656"/>
              <ac:spMk id="6" creationId="{00000000-0000-0000-0000-000000000000}"/>
            </ac:spMkLst>
          </pc:spChg>
          <pc:spChg chg="mod">
            <ac:chgData name="Fake Test User" userId="SID-0" providerId="Test" clId="FakeClientId" dt="2021-09-10T06:39:12.802" v="52" actId="790"/>
            <ac:spMkLst>
              <pc:docMk/>
              <pc:sldMasterMk cId="0" sldId="2147483648"/>
              <pc:sldLayoutMk cId="0" sldId="2147483656"/>
              <ac:spMk id="7" creationId="{00000000-0000-0000-0000-000000000000}"/>
            </ac:spMkLst>
          </pc:spChg>
        </pc:sldLayoutChg>
        <pc:sldLayoutChg chg="modSp mod">
          <pc:chgData name="Fake Test User" userId="SID-0" providerId="Test" clId="FakeClientId" dt="2021-09-10T06:39:21.786" v="53" actId="790"/>
          <pc:sldLayoutMkLst>
            <pc:docMk/>
            <pc:sldMasterMk cId="0" sldId="2147483648"/>
            <pc:sldLayoutMk cId="0" sldId="2147483657"/>
          </pc:sldLayoutMkLst>
          <pc:spChg chg="mod">
            <ac:chgData name="Fake Test User" userId="SID-0" providerId="Test" clId="FakeClientId" dt="2021-09-10T06:39:21.786" v="53" actId="790"/>
            <ac:spMkLst>
              <pc:docMk/>
              <pc:sldMasterMk cId="0" sldId="2147483648"/>
              <pc:sldLayoutMk cId="0" sldId="2147483657"/>
              <ac:spMk id="2" creationId="{00000000-0000-0000-0000-000000000000}"/>
            </ac:spMkLst>
          </pc:spChg>
          <pc:spChg chg="mod">
            <ac:chgData name="Fake Test User" userId="SID-0" providerId="Test" clId="FakeClientId" dt="2021-09-10T06:39:21.786" v="53" actId="790"/>
            <ac:spMkLst>
              <pc:docMk/>
              <pc:sldMasterMk cId="0" sldId="2147483648"/>
              <pc:sldLayoutMk cId="0" sldId="2147483657"/>
              <ac:spMk id="3" creationId="{00000000-0000-0000-0000-000000000000}"/>
            </ac:spMkLst>
          </pc:spChg>
          <pc:spChg chg="mod">
            <ac:chgData name="Fake Test User" userId="SID-0" providerId="Test" clId="FakeClientId" dt="2021-09-10T06:39:21.786" v="53" actId="790"/>
            <ac:spMkLst>
              <pc:docMk/>
              <pc:sldMasterMk cId="0" sldId="2147483648"/>
              <pc:sldLayoutMk cId="0" sldId="2147483657"/>
              <ac:spMk id="4" creationId="{00000000-0000-0000-0000-000000000000}"/>
            </ac:spMkLst>
          </pc:spChg>
          <pc:spChg chg="mod">
            <ac:chgData name="Fake Test User" userId="SID-0" providerId="Test" clId="FakeClientId" dt="2021-09-10T06:39:21.786" v="53" actId="790"/>
            <ac:spMkLst>
              <pc:docMk/>
              <pc:sldMasterMk cId="0" sldId="2147483648"/>
              <pc:sldLayoutMk cId="0" sldId="2147483657"/>
              <ac:spMk id="5" creationId="{00000000-0000-0000-0000-000000000000}"/>
            </ac:spMkLst>
          </pc:spChg>
          <pc:spChg chg="mod">
            <ac:chgData name="Fake Test User" userId="SID-0" providerId="Test" clId="FakeClientId" dt="2021-09-10T06:39:21.786" v="53" actId="790"/>
            <ac:spMkLst>
              <pc:docMk/>
              <pc:sldMasterMk cId="0" sldId="2147483648"/>
              <pc:sldLayoutMk cId="0" sldId="2147483657"/>
              <ac:spMk id="6" creationId="{00000000-0000-0000-0000-000000000000}"/>
            </ac:spMkLst>
          </pc:spChg>
          <pc:spChg chg="mod">
            <ac:chgData name="Fake Test User" userId="SID-0" providerId="Test" clId="FakeClientId" dt="2021-09-10T06:39:21.786" v="53" actId="790"/>
            <ac:spMkLst>
              <pc:docMk/>
              <pc:sldMasterMk cId="0" sldId="2147483648"/>
              <pc:sldLayoutMk cId="0" sldId="2147483657"/>
              <ac:spMk id="7" creationId="{00000000-0000-0000-0000-000000000000}"/>
            </ac:spMkLst>
          </pc:spChg>
        </pc:sldLayoutChg>
        <pc:sldLayoutChg chg="modSp mod">
          <pc:chgData name="Fake Test User" userId="SID-0" providerId="Test" clId="FakeClientId" dt="2021-09-10T06:40:05.208" v="60" actId="790"/>
          <pc:sldLayoutMkLst>
            <pc:docMk/>
            <pc:sldMasterMk cId="0" sldId="2147483648"/>
            <pc:sldLayoutMk cId="0" sldId="2147483658"/>
          </pc:sldLayoutMkLst>
          <pc:spChg chg="mod">
            <ac:chgData name="Fake Test User" userId="SID-0" providerId="Test" clId="FakeClientId" dt="2021-09-10T06:40:05.208" v="60" actId="790"/>
            <ac:spMkLst>
              <pc:docMk/>
              <pc:sldMasterMk cId="0" sldId="2147483648"/>
              <pc:sldLayoutMk cId="0" sldId="2147483658"/>
              <ac:spMk id="2" creationId="{00000000-0000-0000-0000-000000000000}"/>
            </ac:spMkLst>
          </pc:spChg>
          <pc:spChg chg="mod">
            <ac:chgData name="Fake Test User" userId="SID-0" providerId="Test" clId="FakeClientId" dt="2021-09-10T06:40:05.208" v="60" actId="790"/>
            <ac:spMkLst>
              <pc:docMk/>
              <pc:sldMasterMk cId="0" sldId="2147483648"/>
              <pc:sldLayoutMk cId="0" sldId="2147483658"/>
              <ac:spMk id="3" creationId="{00000000-0000-0000-0000-000000000000}"/>
            </ac:spMkLst>
          </pc:spChg>
          <pc:spChg chg="mod">
            <ac:chgData name="Fake Test User" userId="SID-0" providerId="Test" clId="FakeClientId" dt="2021-09-10T06:40:05.208" v="60" actId="790"/>
            <ac:spMkLst>
              <pc:docMk/>
              <pc:sldMasterMk cId="0" sldId="2147483648"/>
              <pc:sldLayoutMk cId="0" sldId="2147483658"/>
              <ac:spMk id="4" creationId="{00000000-0000-0000-0000-000000000000}"/>
            </ac:spMkLst>
          </pc:spChg>
          <pc:spChg chg="mod">
            <ac:chgData name="Fake Test User" userId="SID-0" providerId="Test" clId="FakeClientId" dt="2021-09-10T06:40:05.208" v="60" actId="790"/>
            <ac:spMkLst>
              <pc:docMk/>
              <pc:sldMasterMk cId="0" sldId="2147483648"/>
              <pc:sldLayoutMk cId="0" sldId="2147483658"/>
              <ac:spMk id="5" creationId="{00000000-0000-0000-0000-000000000000}"/>
            </ac:spMkLst>
          </pc:spChg>
          <pc:spChg chg="mod">
            <ac:chgData name="Fake Test User" userId="SID-0" providerId="Test" clId="FakeClientId" dt="2021-09-10T06:40:05.208" v="60" actId="790"/>
            <ac:spMkLst>
              <pc:docMk/>
              <pc:sldMasterMk cId="0" sldId="2147483648"/>
              <pc:sldLayoutMk cId="0" sldId="2147483658"/>
              <ac:spMk id="6" creationId="{00000000-0000-0000-0000-000000000000}"/>
            </ac:spMkLst>
          </pc:spChg>
        </pc:sldLayoutChg>
        <pc:sldLayoutChg chg="modSp mod">
          <pc:chgData name="Fake Test User" userId="SID-0" providerId="Test" clId="FakeClientId" dt="2021-09-10T06:40:09.536" v="61" actId="790"/>
          <pc:sldLayoutMkLst>
            <pc:docMk/>
            <pc:sldMasterMk cId="0" sldId="2147483648"/>
            <pc:sldLayoutMk cId="0" sldId="2147483659"/>
          </pc:sldLayoutMkLst>
          <pc:spChg chg="mod">
            <ac:chgData name="Fake Test User" userId="SID-0" providerId="Test" clId="FakeClientId" dt="2021-09-10T06:40:09.536" v="61" actId="790"/>
            <ac:spMkLst>
              <pc:docMk/>
              <pc:sldMasterMk cId="0" sldId="2147483648"/>
              <pc:sldLayoutMk cId="0" sldId="2147483659"/>
              <ac:spMk id="2" creationId="{00000000-0000-0000-0000-000000000000}"/>
            </ac:spMkLst>
          </pc:spChg>
          <pc:spChg chg="mod">
            <ac:chgData name="Fake Test User" userId="SID-0" providerId="Test" clId="FakeClientId" dt="2021-09-10T06:40:09.536" v="61" actId="790"/>
            <ac:spMkLst>
              <pc:docMk/>
              <pc:sldMasterMk cId="0" sldId="2147483648"/>
              <pc:sldLayoutMk cId="0" sldId="2147483659"/>
              <ac:spMk id="3" creationId="{00000000-0000-0000-0000-000000000000}"/>
            </ac:spMkLst>
          </pc:spChg>
          <pc:spChg chg="mod">
            <ac:chgData name="Fake Test User" userId="SID-0" providerId="Test" clId="FakeClientId" dt="2021-09-10T06:40:09.536" v="61" actId="790"/>
            <ac:spMkLst>
              <pc:docMk/>
              <pc:sldMasterMk cId="0" sldId="2147483648"/>
              <pc:sldLayoutMk cId="0" sldId="2147483659"/>
              <ac:spMk id="4" creationId="{00000000-0000-0000-0000-000000000000}"/>
            </ac:spMkLst>
          </pc:spChg>
          <pc:spChg chg="mod">
            <ac:chgData name="Fake Test User" userId="SID-0" providerId="Test" clId="FakeClientId" dt="2021-09-10T06:40:09.536" v="61" actId="790"/>
            <ac:spMkLst>
              <pc:docMk/>
              <pc:sldMasterMk cId="0" sldId="2147483648"/>
              <pc:sldLayoutMk cId="0" sldId="2147483659"/>
              <ac:spMk id="5" creationId="{00000000-0000-0000-0000-000000000000}"/>
            </ac:spMkLst>
          </pc:spChg>
          <pc:spChg chg="mod">
            <ac:chgData name="Fake Test User" userId="SID-0" providerId="Test" clId="FakeClientId" dt="2021-09-10T06:40:09.536" v="61" actId="790"/>
            <ac:spMkLst>
              <pc:docMk/>
              <pc:sldMasterMk cId="0" sldId="2147483648"/>
              <pc:sldLayoutMk cId="0" sldId="2147483659"/>
              <ac:spMk id="6" creationId="{00000000-0000-0000-0000-000000000000}"/>
            </ac:spMkLst>
          </pc:spChg>
        </pc:sldLayoutChg>
        <pc:sldLayoutChg chg="modSp mod">
          <pc:chgData name="Fake Test User" userId="SID-0" providerId="Test" clId="FakeClientId" dt="2021-09-10T06:39:26.083" v="54" actId="790"/>
          <pc:sldLayoutMkLst>
            <pc:docMk/>
            <pc:sldMasterMk cId="0" sldId="2147483648"/>
            <pc:sldLayoutMk cId="0" sldId="2147483660"/>
          </pc:sldLayoutMkLst>
          <pc:spChg chg="mod">
            <ac:chgData name="Fake Test User" userId="SID-0" providerId="Test" clId="FakeClientId" dt="2021-09-10T06:39:26.083" v="54" actId="790"/>
            <ac:spMkLst>
              <pc:docMk/>
              <pc:sldMasterMk cId="0" sldId="2147483648"/>
              <pc:sldLayoutMk cId="0" sldId="2147483660"/>
              <ac:spMk id="2" creationId="{00000000-0000-0000-0000-000000000000}"/>
            </ac:spMkLst>
          </pc:spChg>
          <pc:spChg chg="mod">
            <ac:chgData name="Fake Test User" userId="SID-0" providerId="Test" clId="FakeClientId" dt="2021-09-10T06:39:26.083" v="54" actId="790"/>
            <ac:spMkLst>
              <pc:docMk/>
              <pc:sldMasterMk cId="0" sldId="2147483648"/>
              <pc:sldLayoutMk cId="0" sldId="2147483660"/>
              <ac:spMk id="3" creationId="{00000000-0000-0000-0000-000000000000}"/>
            </ac:spMkLst>
          </pc:spChg>
          <pc:spChg chg="mod">
            <ac:chgData name="Fake Test User" userId="SID-0" providerId="Test" clId="FakeClientId" dt="2021-09-10T06:39:26.083" v="54" actId="790"/>
            <ac:spMkLst>
              <pc:docMk/>
              <pc:sldMasterMk cId="0" sldId="2147483648"/>
              <pc:sldLayoutMk cId="0" sldId="2147483660"/>
              <ac:spMk id="4" creationId="{00000000-0000-0000-0000-000000000000}"/>
            </ac:spMkLst>
          </pc:spChg>
          <pc:spChg chg="mod">
            <ac:chgData name="Fake Test User" userId="SID-0" providerId="Test" clId="FakeClientId" dt="2021-09-10T06:39:26.083" v="54" actId="790"/>
            <ac:spMkLst>
              <pc:docMk/>
              <pc:sldMasterMk cId="0" sldId="2147483648"/>
              <pc:sldLayoutMk cId="0" sldId="2147483660"/>
              <ac:spMk id="5" creationId="{00000000-0000-0000-0000-000000000000}"/>
            </ac:spMkLst>
          </pc:spChg>
          <pc:spChg chg="mod">
            <ac:chgData name="Fake Test User" userId="SID-0" providerId="Test" clId="FakeClientId" dt="2021-09-10T06:39:26.083" v="54" actId="790"/>
            <ac:spMkLst>
              <pc:docMk/>
              <pc:sldMasterMk cId="0" sldId="2147483648"/>
              <pc:sldLayoutMk cId="0" sldId="2147483660"/>
              <ac:spMk id="6" creationId="{00000000-0000-0000-0000-000000000000}"/>
            </ac:spMkLst>
          </pc:spChg>
          <pc:spChg chg="mod">
            <ac:chgData name="Fake Test User" userId="SID-0" providerId="Test" clId="FakeClientId" dt="2021-09-10T06:39:26.083" v="54" actId="790"/>
            <ac:spMkLst>
              <pc:docMk/>
              <pc:sldMasterMk cId="0" sldId="2147483648"/>
              <pc:sldLayoutMk cId="0" sldId="2147483660"/>
              <ac:spMk id="7" creationId="{00000000-0000-0000-0000-000000000000}"/>
            </ac:spMkLst>
          </pc:spChg>
        </pc:sldLayoutChg>
        <pc:sldLayoutChg chg="modSp mod">
          <pc:chgData name="Fake Test User" userId="SID-0" providerId="Test" clId="FakeClientId" dt="2021-09-10T06:39:34.505" v="55" actId="790"/>
          <pc:sldLayoutMkLst>
            <pc:docMk/>
            <pc:sldMasterMk cId="0" sldId="2147483648"/>
            <pc:sldLayoutMk cId="0" sldId="2147483661"/>
          </pc:sldLayoutMkLst>
          <pc:spChg chg="mod">
            <ac:chgData name="Fake Test User" userId="SID-0" providerId="Test" clId="FakeClientId" dt="2021-09-10T06:39:34.505" v="55" actId="790"/>
            <ac:spMkLst>
              <pc:docMk/>
              <pc:sldMasterMk cId="0" sldId="2147483648"/>
              <pc:sldLayoutMk cId="0" sldId="2147483661"/>
              <ac:spMk id="2" creationId="{00000000-0000-0000-0000-000000000000}"/>
            </ac:spMkLst>
          </pc:spChg>
          <pc:spChg chg="mod">
            <ac:chgData name="Fake Test User" userId="SID-0" providerId="Test" clId="FakeClientId" dt="2021-09-10T06:39:34.505" v="55" actId="790"/>
            <ac:spMkLst>
              <pc:docMk/>
              <pc:sldMasterMk cId="0" sldId="2147483648"/>
              <pc:sldLayoutMk cId="0" sldId="2147483661"/>
              <ac:spMk id="4" creationId="{00000000-0000-0000-0000-000000000000}"/>
            </ac:spMkLst>
          </pc:spChg>
          <pc:spChg chg="mod">
            <ac:chgData name="Fake Test User" userId="SID-0" providerId="Test" clId="FakeClientId" dt="2021-09-10T06:39:34.505" v="55" actId="790"/>
            <ac:spMkLst>
              <pc:docMk/>
              <pc:sldMasterMk cId="0" sldId="2147483648"/>
              <pc:sldLayoutMk cId="0" sldId="2147483661"/>
              <ac:spMk id="5" creationId="{00000000-0000-0000-0000-000000000000}"/>
            </ac:spMkLst>
          </pc:spChg>
          <pc:spChg chg="mod">
            <ac:chgData name="Fake Test User" userId="SID-0" providerId="Test" clId="FakeClientId" dt="2021-09-10T06:39:34.505" v="55" actId="790"/>
            <ac:spMkLst>
              <pc:docMk/>
              <pc:sldMasterMk cId="0" sldId="2147483648"/>
              <pc:sldLayoutMk cId="0" sldId="2147483661"/>
              <ac:spMk id="6" creationId="{00000000-0000-0000-0000-000000000000}"/>
            </ac:spMkLst>
          </pc:spChg>
          <pc:spChg chg="mod">
            <ac:chgData name="Fake Test User" userId="SID-0" providerId="Test" clId="FakeClientId" dt="2021-09-10T06:39:34.505" v="55" actId="790"/>
            <ac:spMkLst>
              <pc:docMk/>
              <pc:sldMasterMk cId="0" sldId="2147483648"/>
              <pc:sldLayoutMk cId="0" sldId="2147483661"/>
              <ac:spMk id="7" creationId="{00000000-0000-0000-0000-000000000000}"/>
            </ac:spMkLst>
          </pc:spChg>
        </pc:sldLayoutChg>
        <pc:sldLayoutChg chg="modSp mod">
          <pc:chgData name="Fake Test User" userId="SID-0" providerId="Test" clId="FakeClientId" dt="2021-09-10T06:39:45.552" v="57" actId="790"/>
          <pc:sldLayoutMkLst>
            <pc:docMk/>
            <pc:sldMasterMk cId="0" sldId="2147483648"/>
            <pc:sldLayoutMk cId="0" sldId="2147483663"/>
          </pc:sldLayoutMkLst>
          <pc:spChg chg="mod">
            <ac:chgData name="Fake Test User" userId="SID-0" providerId="Test" clId="FakeClientId" dt="2021-09-10T06:39:45.552" v="57" actId="790"/>
            <ac:spMkLst>
              <pc:docMk/>
              <pc:sldMasterMk cId="0" sldId="2147483648"/>
              <pc:sldLayoutMk cId="0" sldId="2147483663"/>
              <ac:spMk id="2" creationId="{00000000-0000-0000-0000-000000000000}"/>
            </ac:spMkLst>
          </pc:spChg>
          <pc:spChg chg="mod">
            <ac:chgData name="Fake Test User" userId="SID-0" providerId="Test" clId="FakeClientId" dt="2021-09-10T06:39:45.552" v="57" actId="790"/>
            <ac:spMkLst>
              <pc:docMk/>
              <pc:sldMasterMk cId="0" sldId="2147483648"/>
              <pc:sldLayoutMk cId="0" sldId="2147483663"/>
              <ac:spMk id="4" creationId="{00000000-0000-0000-0000-000000000000}"/>
            </ac:spMkLst>
          </pc:spChg>
          <pc:spChg chg="mod">
            <ac:chgData name="Fake Test User" userId="SID-0" providerId="Test" clId="FakeClientId" dt="2021-09-10T06:39:45.552" v="57" actId="790"/>
            <ac:spMkLst>
              <pc:docMk/>
              <pc:sldMasterMk cId="0" sldId="2147483648"/>
              <pc:sldLayoutMk cId="0" sldId="2147483663"/>
              <ac:spMk id="5" creationId="{00000000-0000-0000-0000-000000000000}"/>
            </ac:spMkLst>
          </pc:spChg>
          <pc:spChg chg="mod">
            <ac:chgData name="Fake Test User" userId="SID-0" providerId="Test" clId="FakeClientId" dt="2021-09-10T06:39:45.552" v="57" actId="790"/>
            <ac:spMkLst>
              <pc:docMk/>
              <pc:sldMasterMk cId="0" sldId="2147483648"/>
              <pc:sldLayoutMk cId="0" sldId="2147483663"/>
              <ac:spMk id="6" creationId="{00000000-0000-0000-0000-000000000000}"/>
            </ac:spMkLst>
          </pc:spChg>
          <pc:spChg chg="mod">
            <ac:chgData name="Fake Test User" userId="SID-0" providerId="Test" clId="FakeClientId" dt="2021-09-10T06:39:45.552" v="57" actId="790"/>
            <ac:spMkLst>
              <pc:docMk/>
              <pc:sldMasterMk cId="0" sldId="2147483648"/>
              <pc:sldLayoutMk cId="0" sldId="2147483663"/>
              <ac:spMk id="7" creationId="{00000000-0000-0000-0000-000000000000}"/>
            </ac:spMkLst>
          </pc:spChg>
        </pc:sldLayoutChg>
        <pc:sldLayoutChg chg="modSp mod">
          <pc:chgData name="Fake Test User" userId="SID-0" providerId="Test" clId="FakeClientId" dt="2021-09-10T06:39:38.661" v="56" actId="790"/>
          <pc:sldLayoutMkLst>
            <pc:docMk/>
            <pc:sldMasterMk cId="0" sldId="2147483648"/>
            <pc:sldLayoutMk cId="0" sldId="2147483666"/>
          </pc:sldLayoutMkLst>
          <pc:spChg chg="mod">
            <ac:chgData name="Fake Test User" userId="SID-0" providerId="Test" clId="FakeClientId" dt="2021-09-10T06:39:38.661" v="56" actId="790"/>
            <ac:spMkLst>
              <pc:docMk/>
              <pc:sldMasterMk cId="0" sldId="2147483648"/>
              <pc:sldLayoutMk cId="0" sldId="2147483666"/>
              <ac:spMk id="2" creationId="{00000000-0000-0000-0000-000000000000}"/>
            </ac:spMkLst>
          </pc:spChg>
          <pc:spChg chg="mod">
            <ac:chgData name="Fake Test User" userId="SID-0" providerId="Test" clId="FakeClientId" dt="2021-09-10T06:39:38.661" v="56" actId="790"/>
            <ac:spMkLst>
              <pc:docMk/>
              <pc:sldMasterMk cId="0" sldId="2147483648"/>
              <pc:sldLayoutMk cId="0" sldId="2147483666"/>
              <ac:spMk id="4" creationId="{00000000-0000-0000-0000-000000000000}"/>
            </ac:spMkLst>
          </pc:spChg>
          <pc:spChg chg="mod">
            <ac:chgData name="Fake Test User" userId="SID-0" providerId="Test" clId="FakeClientId" dt="2021-09-10T06:39:38.661" v="56" actId="790"/>
            <ac:spMkLst>
              <pc:docMk/>
              <pc:sldMasterMk cId="0" sldId="2147483648"/>
              <pc:sldLayoutMk cId="0" sldId="2147483666"/>
              <ac:spMk id="5" creationId="{00000000-0000-0000-0000-000000000000}"/>
            </ac:spMkLst>
          </pc:spChg>
          <pc:spChg chg="mod">
            <ac:chgData name="Fake Test User" userId="SID-0" providerId="Test" clId="FakeClientId" dt="2021-09-10T06:39:38.661" v="56" actId="790"/>
            <ac:spMkLst>
              <pc:docMk/>
              <pc:sldMasterMk cId="0" sldId="2147483648"/>
              <pc:sldLayoutMk cId="0" sldId="2147483666"/>
              <ac:spMk id="6" creationId="{00000000-0000-0000-0000-000000000000}"/>
            </ac:spMkLst>
          </pc:spChg>
          <pc:spChg chg="mod">
            <ac:chgData name="Fake Test User" userId="SID-0" providerId="Test" clId="FakeClientId" dt="2021-09-10T06:39:38.661" v="56" actId="790"/>
            <ac:spMkLst>
              <pc:docMk/>
              <pc:sldMasterMk cId="0" sldId="2147483648"/>
              <pc:sldLayoutMk cId="0" sldId="2147483666"/>
              <ac:spMk id="7" creationId="{00000000-0000-0000-0000-000000000000}"/>
            </ac:spMkLst>
          </pc:spChg>
          <pc:spChg chg="mod">
            <ac:chgData name="Fake Test User" userId="SID-0" providerId="Test" clId="FakeClientId" dt="2021-09-10T06:39:38.661" v="56" actId="790"/>
            <ac:spMkLst>
              <pc:docMk/>
              <pc:sldMasterMk cId="0" sldId="2147483648"/>
              <pc:sldLayoutMk cId="0" sldId="2147483666"/>
              <ac:spMk id="12" creationId="{00000000-0000-0000-0000-000000000000}"/>
            </ac:spMkLst>
          </pc:spChg>
          <pc:spChg chg="mod">
            <ac:chgData name="Fake Test User" userId="SID-0" providerId="Test" clId="FakeClientId" dt="2021-09-10T06:39:38.661" v="56" actId="790"/>
            <ac:spMkLst>
              <pc:docMk/>
              <pc:sldMasterMk cId="0" sldId="2147483648"/>
              <pc:sldLayoutMk cId="0" sldId="2147483666"/>
              <ac:spMk id="16" creationId="{00000000-0000-0000-0000-000000000000}"/>
            </ac:spMkLst>
          </pc:spChg>
          <pc:spChg chg="mod">
            <ac:chgData name="Fake Test User" userId="SID-0" providerId="Test" clId="FakeClientId" dt="2021-09-10T06:39:38.661" v="56" actId="790"/>
            <ac:spMkLst>
              <pc:docMk/>
              <pc:sldMasterMk cId="0" sldId="2147483648"/>
              <pc:sldLayoutMk cId="0" sldId="2147483666"/>
              <ac:spMk id="17" creationId="{00000000-0000-0000-0000-000000000000}"/>
            </ac:spMkLst>
          </pc:spChg>
        </pc:sldLayoutChg>
        <pc:sldLayoutChg chg="modSp mod">
          <pc:chgData name="Fake Test User" userId="SID-0" providerId="Test" clId="FakeClientId" dt="2021-09-10T06:39:50.864" v="58" actId="790"/>
          <pc:sldLayoutMkLst>
            <pc:docMk/>
            <pc:sldMasterMk cId="0" sldId="2147483648"/>
            <pc:sldLayoutMk cId="0" sldId="2147483667"/>
          </pc:sldLayoutMkLst>
          <pc:spChg chg="mod">
            <ac:chgData name="Fake Test User" userId="SID-0" providerId="Test" clId="FakeClientId" dt="2021-09-10T06:39:50.864" v="58" actId="790"/>
            <ac:spMkLst>
              <pc:docMk/>
              <pc:sldMasterMk cId="0" sldId="2147483648"/>
              <pc:sldLayoutMk cId="0" sldId="2147483667"/>
              <ac:spMk id="3" creationId="{00000000-0000-0000-0000-000000000000}"/>
            </ac:spMkLst>
          </pc:spChg>
          <pc:spChg chg="mod">
            <ac:chgData name="Fake Test User" userId="SID-0" providerId="Test" clId="FakeClientId" dt="2021-09-10T06:39:50.864" v="58" actId="790"/>
            <ac:spMkLst>
              <pc:docMk/>
              <pc:sldMasterMk cId="0" sldId="2147483648"/>
              <pc:sldLayoutMk cId="0" sldId="2147483667"/>
              <ac:spMk id="4" creationId="{00000000-0000-0000-0000-000000000000}"/>
            </ac:spMkLst>
          </pc:spChg>
          <pc:spChg chg="mod">
            <ac:chgData name="Fake Test User" userId="SID-0" providerId="Test" clId="FakeClientId" dt="2021-09-10T06:39:50.864" v="58" actId="790"/>
            <ac:spMkLst>
              <pc:docMk/>
              <pc:sldMasterMk cId="0" sldId="2147483648"/>
              <pc:sldLayoutMk cId="0" sldId="2147483667"/>
              <ac:spMk id="5" creationId="{00000000-0000-0000-0000-000000000000}"/>
            </ac:spMkLst>
          </pc:spChg>
          <pc:spChg chg="mod">
            <ac:chgData name="Fake Test User" userId="SID-0" providerId="Test" clId="FakeClientId" dt="2021-09-10T06:39:50.864" v="58" actId="790"/>
            <ac:spMkLst>
              <pc:docMk/>
              <pc:sldMasterMk cId="0" sldId="2147483648"/>
              <pc:sldLayoutMk cId="0" sldId="2147483667"/>
              <ac:spMk id="7" creationId="{00000000-0000-0000-0000-000000000000}"/>
            </ac:spMkLst>
          </pc:spChg>
          <pc:spChg chg="mod">
            <ac:chgData name="Fake Test User" userId="SID-0" providerId="Test" clId="FakeClientId" dt="2021-09-10T06:39:50.864" v="58" actId="790"/>
            <ac:spMkLst>
              <pc:docMk/>
              <pc:sldMasterMk cId="0" sldId="2147483648"/>
              <pc:sldLayoutMk cId="0" sldId="2147483667"/>
              <ac:spMk id="8" creationId="{00000000-0000-0000-0000-000000000000}"/>
            </ac:spMkLst>
          </pc:spChg>
          <pc:spChg chg="mod">
            <ac:chgData name="Fake Test User" userId="SID-0" providerId="Test" clId="FakeClientId" dt="2021-09-10T06:39:50.864" v="58" actId="790"/>
            <ac:spMkLst>
              <pc:docMk/>
              <pc:sldMasterMk cId="0" sldId="2147483648"/>
              <pc:sldLayoutMk cId="0" sldId="2147483667"/>
              <ac:spMk id="9" creationId="{00000000-0000-0000-0000-000000000000}"/>
            </ac:spMkLst>
          </pc:spChg>
          <pc:spChg chg="mod">
            <ac:chgData name="Fake Test User" userId="SID-0" providerId="Test" clId="FakeClientId" dt="2021-09-10T06:39:50.864" v="58" actId="790"/>
            <ac:spMkLst>
              <pc:docMk/>
              <pc:sldMasterMk cId="0" sldId="2147483648"/>
              <pc:sldLayoutMk cId="0" sldId="2147483667"/>
              <ac:spMk id="10" creationId="{00000000-0000-0000-0000-000000000000}"/>
            </ac:spMkLst>
          </pc:spChg>
          <pc:spChg chg="mod">
            <ac:chgData name="Fake Test User" userId="SID-0" providerId="Test" clId="FakeClientId" dt="2021-09-10T06:39:50.864" v="58" actId="790"/>
            <ac:spMkLst>
              <pc:docMk/>
              <pc:sldMasterMk cId="0" sldId="2147483648"/>
              <pc:sldLayoutMk cId="0" sldId="2147483667"/>
              <ac:spMk id="11" creationId="{00000000-0000-0000-0000-000000000000}"/>
            </ac:spMkLst>
          </pc:spChg>
          <pc:spChg chg="mod">
            <ac:chgData name="Fake Test User" userId="SID-0" providerId="Test" clId="FakeClientId" dt="2021-09-10T06:39:50.864" v="58" actId="790"/>
            <ac:spMkLst>
              <pc:docMk/>
              <pc:sldMasterMk cId="0" sldId="2147483648"/>
              <pc:sldLayoutMk cId="0" sldId="2147483667"/>
              <ac:spMk id="12" creationId="{00000000-0000-0000-0000-000000000000}"/>
            </ac:spMkLst>
          </pc:spChg>
          <pc:spChg chg="mod">
            <ac:chgData name="Fake Test User" userId="SID-0" providerId="Test" clId="FakeClientId" dt="2021-09-10T06:39:50.864" v="58" actId="790"/>
            <ac:spMkLst>
              <pc:docMk/>
              <pc:sldMasterMk cId="0" sldId="2147483648"/>
              <pc:sldLayoutMk cId="0" sldId="2147483667"/>
              <ac:spMk id="15" creationId="{00000000-0000-0000-0000-000000000000}"/>
            </ac:spMkLst>
          </pc:spChg>
        </pc:sldLayoutChg>
        <pc:sldLayoutChg chg="modSp mod">
          <pc:chgData name="Fake Test User" userId="SID-0" providerId="Test" clId="FakeClientId" dt="2021-09-10T06:40:00.333" v="59" actId="790"/>
          <pc:sldLayoutMkLst>
            <pc:docMk/>
            <pc:sldMasterMk cId="0" sldId="2147483648"/>
            <pc:sldLayoutMk cId="0" sldId="2147483668"/>
          </pc:sldLayoutMkLst>
          <pc:spChg chg="mod">
            <ac:chgData name="Fake Test User" userId="SID-0" providerId="Test" clId="FakeClientId" dt="2021-09-10T06:40:00.333" v="59" actId="790"/>
            <ac:spMkLst>
              <pc:docMk/>
              <pc:sldMasterMk cId="0" sldId="2147483648"/>
              <pc:sldLayoutMk cId="0" sldId="2147483668"/>
              <ac:spMk id="3" creationId="{00000000-0000-0000-0000-000000000000}"/>
            </ac:spMkLst>
          </pc:spChg>
          <pc:spChg chg="mod">
            <ac:chgData name="Fake Test User" userId="SID-0" providerId="Test" clId="FakeClientId" dt="2021-09-10T06:40:00.333" v="59" actId="790"/>
            <ac:spMkLst>
              <pc:docMk/>
              <pc:sldMasterMk cId="0" sldId="2147483648"/>
              <pc:sldLayoutMk cId="0" sldId="2147483668"/>
              <ac:spMk id="4" creationId="{00000000-0000-0000-0000-000000000000}"/>
            </ac:spMkLst>
          </pc:spChg>
          <pc:spChg chg="mod">
            <ac:chgData name="Fake Test User" userId="SID-0" providerId="Test" clId="FakeClientId" dt="2021-09-10T06:40:00.333" v="59" actId="790"/>
            <ac:spMkLst>
              <pc:docMk/>
              <pc:sldMasterMk cId="0" sldId="2147483648"/>
              <pc:sldLayoutMk cId="0" sldId="2147483668"/>
              <ac:spMk id="5" creationId="{00000000-0000-0000-0000-000000000000}"/>
            </ac:spMkLst>
          </pc:spChg>
          <pc:spChg chg="mod">
            <ac:chgData name="Fake Test User" userId="SID-0" providerId="Test" clId="FakeClientId" dt="2021-09-10T06:40:00.333" v="59" actId="790"/>
            <ac:spMkLst>
              <pc:docMk/>
              <pc:sldMasterMk cId="0" sldId="2147483648"/>
              <pc:sldLayoutMk cId="0" sldId="2147483668"/>
              <ac:spMk id="19" creationId="{00000000-0000-0000-0000-000000000000}"/>
            </ac:spMkLst>
          </pc:spChg>
          <pc:spChg chg="mod">
            <ac:chgData name="Fake Test User" userId="SID-0" providerId="Test" clId="FakeClientId" dt="2021-09-10T06:40:00.333" v="59" actId="790"/>
            <ac:spMkLst>
              <pc:docMk/>
              <pc:sldMasterMk cId="0" sldId="2147483648"/>
              <pc:sldLayoutMk cId="0" sldId="2147483668"/>
              <ac:spMk id="20" creationId="{00000000-0000-0000-0000-000000000000}"/>
            </ac:spMkLst>
          </pc:spChg>
          <pc:spChg chg="mod">
            <ac:chgData name="Fake Test User" userId="SID-0" providerId="Test" clId="FakeClientId" dt="2021-09-10T06:40:00.333" v="59" actId="790"/>
            <ac:spMkLst>
              <pc:docMk/>
              <pc:sldMasterMk cId="0" sldId="2147483648"/>
              <pc:sldLayoutMk cId="0" sldId="2147483668"/>
              <ac:spMk id="21" creationId="{00000000-0000-0000-0000-000000000000}"/>
            </ac:spMkLst>
          </pc:spChg>
          <pc:spChg chg="mod">
            <ac:chgData name="Fake Test User" userId="SID-0" providerId="Test" clId="FakeClientId" dt="2021-09-10T06:40:00.333" v="59" actId="790"/>
            <ac:spMkLst>
              <pc:docMk/>
              <pc:sldMasterMk cId="0" sldId="2147483648"/>
              <pc:sldLayoutMk cId="0" sldId="2147483668"/>
              <ac:spMk id="22" creationId="{00000000-0000-0000-0000-000000000000}"/>
            </ac:spMkLst>
          </pc:spChg>
          <pc:spChg chg="mod">
            <ac:chgData name="Fake Test User" userId="SID-0" providerId="Test" clId="FakeClientId" dt="2021-09-10T06:40:00.333" v="59" actId="790"/>
            <ac:spMkLst>
              <pc:docMk/>
              <pc:sldMasterMk cId="0" sldId="2147483648"/>
              <pc:sldLayoutMk cId="0" sldId="2147483668"/>
              <ac:spMk id="23" creationId="{00000000-0000-0000-0000-000000000000}"/>
            </ac:spMkLst>
          </pc:spChg>
          <pc:spChg chg="mod">
            <ac:chgData name="Fake Test User" userId="SID-0" providerId="Test" clId="FakeClientId" dt="2021-09-10T06:40:00.333" v="59" actId="790"/>
            <ac:spMkLst>
              <pc:docMk/>
              <pc:sldMasterMk cId="0" sldId="2147483648"/>
              <pc:sldLayoutMk cId="0" sldId="2147483668"/>
              <ac:spMk id="24" creationId="{00000000-0000-0000-0000-000000000000}"/>
            </ac:spMkLst>
          </pc:spChg>
          <pc:spChg chg="mod">
            <ac:chgData name="Fake Test User" userId="SID-0" providerId="Test" clId="FakeClientId" dt="2021-09-10T06:40:00.333" v="59" actId="790"/>
            <ac:spMkLst>
              <pc:docMk/>
              <pc:sldMasterMk cId="0" sldId="2147483648"/>
              <pc:sldLayoutMk cId="0" sldId="2147483668"/>
              <ac:spMk id="25" creationId="{00000000-0000-0000-0000-000000000000}"/>
            </ac:spMkLst>
          </pc:spChg>
          <pc:spChg chg="mod">
            <ac:chgData name="Fake Test User" userId="SID-0" providerId="Test" clId="FakeClientId" dt="2021-09-10T06:40:00.333" v="59" actId="790"/>
            <ac:spMkLst>
              <pc:docMk/>
              <pc:sldMasterMk cId="0" sldId="2147483648"/>
              <pc:sldLayoutMk cId="0" sldId="2147483668"/>
              <ac:spMk id="26" creationId="{00000000-0000-0000-0000-000000000000}"/>
            </ac:spMkLst>
          </pc:spChg>
          <pc:spChg chg="mod">
            <ac:chgData name="Fake Test User" userId="SID-0" providerId="Test" clId="FakeClientId" dt="2021-09-10T06:40:00.333" v="59" actId="790"/>
            <ac:spMkLst>
              <pc:docMk/>
              <pc:sldMasterMk cId="0" sldId="2147483648"/>
              <pc:sldLayoutMk cId="0" sldId="2147483668"/>
              <ac:spMk id="27" creationId="{00000000-0000-0000-0000-000000000000}"/>
            </ac:spMkLst>
          </pc:spChg>
          <pc:spChg chg="mod">
            <ac:chgData name="Fake Test User" userId="SID-0" providerId="Test" clId="FakeClientId" dt="2021-09-10T06:40:00.333" v="59" actId="790"/>
            <ac:spMkLst>
              <pc:docMk/>
              <pc:sldMasterMk cId="0" sldId="2147483648"/>
              <pc:sldLayoutMk cId="0" sldId="2147483668"/>
              <ac:spMk id="30" creationId="{00000000-0000-0000-0000-000000000000}"/>
            </ac:spMkLst>
          </pc:spChg>
        </pc:sldLayoutChg>
      </pc:sldMasterChg>
      <pc:sldMasterChg chg="modSp mod modSldLayout">
        <pc:chgData name="Fake Test User" userId="SID-0" providerId="Test" clId="FakeClientId" dt="2021-09-10T06:41:58.168" v="81" actId="790"/>
        <pc:sldMasterMkLst>
          <pc:docMk/>
          <pc:sldMasterMk cId="137628676" sldId="2147483669"/>
        </pc:sldMasterMkLst>
        <pc:spChg chg="mod">
          <ac:chgData name="Fake Test User" userId="SID-0" providerId="Test" clId="FakeClientId" dt="2021-09-10T06:40:17.661" v="63" actId="790"/>
          <ac:spMkLst>
            <pc:docMk/>
            <pc:sldMasterMk cId="137628676" sldId="2147483669"/>
            <ac:spMk id="2" creationId="{00000000-0000-0000-0000-000000000000}"/>
          </ac:spMkLst>
        </pc:spChg>
        <pc:spChg chg="mod">
          <ac:chgData name="Fake Test User" userId="SID-0" providerId="Test" clId="FakeClientId" dt="2021-09-10T06:40:17.661" v="63" actId="790"/>
          <ac:spMkLst>
            <pc:docMk/>
            <pc:sldMasterMk cId="137628676" sldId="2147483669"/>
            <ac:spMk id="3" creationId="{00000000-0000-0000-0000-000000000000}"/>
          </ac:spMkLst>
        </pc:spChg>
        <pc:spChg chg="mod">
          <ac:chgData name="Fake Test User" userId="SID-0" providerId="Test" clId="FakeClientId" dt="2021-09-10T06:40:17.661" v="63" actId="790"/>
          <ac:spMkLst>
            <pc:docMk/>
            <pc:sldMasterMk cId="137628676" sldId="2147483669"/>
            <ac:spMk id="4" creationId="{00000000-0000-0000-0000-000000000000}"/>
          </ac:spMkLst>
        </pc:spChg>
        <pc:spChg chg="mod">
          <ac:chgData name="Fake Test User" userId="SID-0" providerId="Test" clId="FakeClientId" dt="2021-09-10T06:40:17.661" v="63" actId="790"/>
          <ac:spMkLst>
            <pc:docMk/>
            <pc:sldMasterMk cId="137628676" sldId="2147483669"/>
            <ac:spMk id="5" creationId="{00000000-0000-0000-0000-000000000000}"/>
          </ac:spMkLst>
        </pc:spChg>
        <pc:spChg chg="mod">
          <ac:chgData name="Fake Test User" userId="SID-0" providerId="Test" clId="FakeClientId" dt="2021-09-10T06:40:17.661" v="63" actId="790"/>
          <ac:spMkLst>
            <pc:docMk/>
            <pc:sldMasterMk cId="137628676" sldId="2147483669"/>
            <ac:spMk id="6" creationId="{00000000-0000-0000-0000-000000000000}"/>
          </ac:spMkLst>
        </pc:spChg>
        <pc:sldLayoutChg chg="modSp mod">
          <pc:chgData name="Fake Test User" userId="SID-0" providerId="Test" clId="FakeClientId" dt="2021-09-10T06:40:24.411" v="64" actId="790"/>
          <pc:sldLayoutMkLst>
            <pc:docMk/>
            <pc:sldMasterMk cId="137628676" sldId="2147483669"/>
            <pc:sldLayoutMk cId="3337840982" sldId="2147483670"/>
          </pc:sldLayoutMkLst>
          <pc:spChg chg="mod">
            <ac:chgData name="Fake Test User" userId="SID-0" providerId="Test" clId="FakeClientId" dt="2021-09-10T06:40:24.411" v="64" actId="790"/>
            <ac:spMkLst>
              <pc:docMk/>
              <pc:sldMasterMk cId="137628676" sldId="2147483669"/>
              <pc:sldLayoutMk cId="3337840982" sldId="2147483670"/>
              <ac:spMk id="2" creationId="{00000000-0000-0000-0000-000000000000}"/>
            </ac:spMkLst>
          </pc:spChg>
          <pc:spChg chg="mod">
            <ac:chgData name="Fake Test User" userId="SID-0" providerId="Test" clId="FakeClientId" dt="2021-09-10T06:40:24.411" v="64" actId="790"/>
            <ac:spMkLst>
              <pc:docMk/>
              <pc:sldMasterMk cId="137628676" sldId="2147483669"/>
              <pc:sldLayoutMk cId="3337840982" sldId="2147483670"/>
              <ac:spMk id="3" creationId="{00000000-0000-0000-0000-000000000000}"/>
            </ac:spMkLst>
          </pc:spChg>
          <pc:spChg chg="mod">
            <ac:chgData name="Fake Test User" userId="SID-0" providerId="Test" clId="FakeClientId" dt="2021-09-10T06:40:24.411" v="64" actId="790"/>
            <ac:spMkLst>
              <pc:docMk/>
              <pc:sldMasterMk cId="137628676" sldId="2147483669"/>
              <pc:sldLayoutMk cId="3337840982" sldId="2147483670"/>
              <ac:spMk id="4" creationId="{00000000-0000-0000-0000-000000000000}"/>
            </ac:spMkLst>
          </pc:spChg>
          <pc:spChg chg="mod">
            <ac:chgData name="Fake Test User" userId="SID-0" providerId="Test" clId="FakeClientId" dt="2021-09-10T06:40:24.411" v="64" actId="790"/>
            <ac:spMkLst>
              <pc:docMk/>
              <pc:sldMasterMk cId="137628676" sldId="2147483669"/>
              <pc:sldLayoutMk cId="3337840982" sldId="2147483670"/>
              <ac:spMk id="5" creationId="{00000000-0000-0000-0000-000000000000}"/>
            </ac:spMkLst>
          </pc:spChg>
          <pc:spChg chg="mod">
            <ac:chgData name="Fake Test User" userId="SID-0" providerId="Test" clId="FakeClientId" dt="2021-09-10T06:40:24.411" v="64" actId="790"/>
            <ac:spMkLst>
              <pc:docMk/>
              <pc:sldMasterMk cId="137628676" sldId="2147483669"/>
              <pc:sldLayoutMk cId="3337840982" sldId="2147483670"/>
              <ac:spMk id="6" creationId="{00000000-0000-0000-0000-000000000000}"/>
            </ac:spMkLst>
          </pc:spChg>
        </pc:sldLayoutChg>
        <pc:sldLayoutChg chg="modSp mod">
          <pc:chgData name="Fake Test User" userId="SID-0" providerId="Test" clId="FakeClientId" dt="2021-09-10T06:40:28.599" v="65" actId="790"/>
          <pc:sldLayoutMkLst>
            <pc:docMk/>
            <pc:sldMasterMk cId="137628676" sldId="2147483669"/>
            <pc:sldLayoutMk cId="2147399127" sldId="2147483671"/>
          </pc:sldLayoutMkLst>
          <pc:spChg chg="mod">
            <ac:chgData name="Fake Test User" userId="SID-0" providerId="Test" clId="FakeClientId" dt="2021-09-10T06:40:28.599" v="65" actId="790"/>
            <ac:spMkLst>
              <pc:docMk/>
              <pc:sldMasterMk cId="137628676" sldId="2147483669"/>
              <pc:sldLayoutMk cId="2147399127" sldId="2147483671"/>
              <ac:spMk id="2" creationId="{00000000-0000-0000-0000-000000000000}"/>
            </ac:spMkLst>
          </pc:spChg>
          <pc:spChg chg="mod">
            <ac:chgData name="Fake Test User" userId="SID-0" providerId="Test" clId="FakeClientId" dt="2021-09-10T06:40:28.599" v="65" actId="790"/>
            <ac:spMkLst>
              <pc:docMk/>
              <pc:sldMasterMk cId="137628676" sldId="2147483669"/>
              <pc:sldLayoutMk cId="2147399127" sldId="2147483671"/>
              <ac:spMk id="3" creationId="{00000000-0000-0000-0000-000000000000}"/>
            </ac:spMkLst>
          </pc:spChg>
          <pc:spChg chg="mod">
            <ac:chgData name="Fake Test User" userId="SID-0" providerId="Test" clId="FakeClientId" dt="2021-09-10T06:40:28.599" v="65" actId="790"/>
            <ac:spMkLst>
              <pc:docMk/>
              <pc:sldMasterMk cId="137628676" sldId="2147483669"/>
              <pc:sldLayoutMk cId="2147399127" sldId="2147483671"/>
              <ac:spMk id="4" creationId="{00000000-0000-0000-0000-000000000000}"/>
            </ac:spMkLst>
          </pc:spChg>
          <pc:spChg chg="mod">
            <ac:chgData name="Fake Test User" userId="SID-0" providerId="Test" clId="FakeClientId" dt="2021-09-10T06:40:28.599" v="65" actId="790"/>
            <ac:spMkLst>
              <pc:docMk/>
              <pc:sldMasterMk cId="137628676" sldId="2147483669"/>
              <pc:sldLayoutMk cId="2147399127" sldId="2147483671"/>
              <ac:spMk id="5" creationId="{00000000-0000-0000-0000-000000000000}"/>
            </ac:spMkLst>
          </pc:spChg>
          <pc:spChg chg="mod">
            <ac:chgData name="Fake Test User" userId="SID-0" providerId="Test" clId="FakeClientId" dt="2021-09-10T06:40:28.599" v="65" actId="790"/>
            <ac:spMkLst>
              <pc:docMk/>
              <pc:sldMasterMk cId="137628676" sldId="2147483669"/>
              <pc:sldLayoutMk cId="2147399127" sldId="2147483671"/>
              <ac:spMk id="6" creationId="{00000000-0000-0000-0000-000000000000}"/>
            </ac:spMkLst>
          </pc:spChg>
        </pc:sldLayoutChg>
        <pc:sldLayoutChg chg="modSp mod">
          <pc:chgData name="Fake Test User" userId="SID-0" providerId="Test" clId="FakeClientId" dt="2021-09-10T06:40:36.505" v="66" actId="790"/>
          <pc:sldLayoutMkLst>
            <pc:docMk/>
            <pc:sldMasterMk cId="137628676" sldId="2147483669"/>
            <pc:sldLayoutMk cId="3553910038" sldId="2147483672"/>
          </pc:sldLayoutMkLst>
          <pc:spChg chg="mod">
            <ac:chgData name="Fake Test User" userId="SID-0" providerId="Test" clId="FakeClientId" dt="2021-09-10T06:40:36.505" v="66" actId="790"/>
            <ac:spMkLst>
              <pc:docMk/>
              <pc:sldMasterMk cId="137628676" sldId="2147483669"/>
              <pc:sldLayoutMk cId="3553910038" sldId="2147483672"/>
              <ac:spMk id="2" creationId="{00000000-0000-0000-0000-000000000000}"/>
            </ac:spMkLst>
          </pc:spChg>
          <pc:spChg chg="mod">
            <ac:chgData name="Fake Test User" userId="SID-0" providerId="Test" clId="FakeClientId" dt="2021-09-10T06:40:36.505" v="66" actId="790"/>
            <ac:spMkLst>
              <pc:docMk/>
              <pc:sldMasterMk cId="137628676" sldId="2147483669"/>
              <pc:sldLayoutMk cId="3553910038" sldId="2147483672"/>
              <ac:spMk id="3" creationId="{00000000-0000-0000-0000-000000000000}"/>
            </ac:spMkLst>
          </pc:spChg>
          <pc:spChg chg="mod">
            <ac:chgData name="Fake Test User" userId="SID-0" providerId="Test" clId="FakeClientId" dt="2021-09-10T06:40:36.505" v="66" actId="790"/>
            <ac:spMkLst>
              <pc:docMk/>
              <pc:sldMasterMk cId="137628676" sldId="2147483669"/>
              <pc:sldLayoutMk cId="3553910038" sldId="2147483672"/>
              <ac:spMk id="4" creationId="{00000000-0000-0000-0000-000000000000}"/>
            </ac:spMkLst>
          </pc:spChg>
          <pc:spChg chg="mod">
            <ac:chgData name="Fake Test User" userId="SID-0" providerId="Test" clId="FakeClientId" dt="2021-09-10T06:40:36.505" v="66" actId="790"/>
            <ac:spMkLst>
              <pc:docMk/>
              <pc:sldMasterMk cId="137628676" sldId="2147483669"/>
              <pc:sldLayoutMk cId="3553910038" sldId="2147483672"/>
              <ac:spMk id="5" creationId="{00000000-0000-0000-0000-000000000000}"/>
            </ac:spMkLst>
          </pc:spChg>
          <pc:spChg chg="mod">
            <ac:chgData name="Fake Test User" userId="SID-0" providerId="Test" clId="FakeClientId" dt="2021-09-10T06:40:36.505" v="66" actId="790"/>
            <ac:spMkLst>
              <pc:docMk/>
              <pc:sldMasterMk cId="137628676" sldId="2147483669"/>
              <pc:sldLayoutMk cId="3553910038" sldId="2147483672"/>
              <ac:spMk id="6" creationId="{00000000-0000-0000-0000-000000000000}"/>
            </ac:spMkLst>
          </pc:spChg>
        </pc:sldLayoutChg>
        <pc:sldLayoutChg chg="modSp mod">
          <pc:chgData name="Fake Test User" userId="SID-0" providerId="Test" clId="FakeClientId" dt="2021-09-10T06:40:40.818" v="67" actId="790"/>
          <pc:sldLayoutMkLst>
            <pc:docMk/>
            <pc:sldMasterMk cId="137628676" sldId="2147483669"/>
            <pc:sldLayoutMk cId="355227764" sldId="2147483673"/>
          </pc:sldLayoutMkLst>
          <pc:spChg chg="mod">
            <ac:chgData name="Fake Test User" userId="SID-0" providerId="Test" clId="FakeClientId" dt="2021-09-10T06:40:40.818" v="67" actId="790"/>
            <ac:spMkLst>
              <pc:docMk/>
              <pc:sldMasterMk cId="137628676" sldId="2147483669"/>
              <pc:sldLayoutMk cId="355227764" sldId="2147483673"/>
              <ac:spMk id="2" creationId="{00000000-0000-0000-0000-000000000000}"/>
            </ac:spMkLst>
          </pc:spChg>
          <pc:spChg chg="mod">
            <ac:chgData name="Fake Test User" userId="SID-0" providerId="Test" clId="FakeClientId" dt="2021-09-10T06:40:40.818" v="67" actId="790"/>
            <ac:spMkLst>
              <pc:docMk/>
              <pc:sldMasterMk cId="137628676" sldId="2147483669"/>
              <pc:sldLayoutMk cId="355227764" sldId="2147483673"/>
              <ac:spMk id="3" creationId="{00000000-0000-0000-0000-000000000000}"/>
            </ac:spMkLst>
          </pc:spChg>
          <pc:spChg chg="mod">
            <ac:chgData name="Fake Test User" userId="SID-0" providerId="Test" clId="FakeClientId" dt="2021-09-10T06:40:40.818" v="67" actId="790"/>
            <ac:spMkLst>
              <pc:docMk/>
              <pc:sldMasterMk cId="137628676" sldId="2147483669"/>
              <pc:sldLayoutMk cId="355227764" sldId="2147483673"/>
              <ac:spMk id="4" creationId="{00000000-0000-0000-0000-000000000000}"/>
            </ac:spMkLst>
          </pc:spChg>
          <pc:spChg chg="mod">
            <ac:chgData name="Fake Test User" userId="SID-0" providerId="Test" clId="FakeClientId" dt="2021-09-10T06:40:40.818" v="67" actId="790"/>
            <ac:spMkLst>
              <pc:docMk/>
              <pc:sldMasterMk cId="137628676" sldId="2147483669"/>
              <pc:sldLayoutMk cId="355227764" sldId="2147483673"/>
              <ac:spMk id="5" creationId="{00000000-0000-0000-0000-000000000000}"/>
            </ac:spMkLst>
          </pc:spChg>
          <pc:spChg chg="mod">
            <ac:chgData name="Fake Test User" userId="SID-0" providerId="Test" clId="FakeClientId" dt="2021-09-10T06:40:40.818" v="67" actId="790"/>
            <ac:spMkLst>
              <pc:docMk/>
              <pc:sldMasterMk cId="137628676" sldId="2147483669"/>
              <pc:sldLayoutMk cId="355227764" sldId="2147483673"/>
              <ac:spMk id="6" creationId="{00000000-0000-0000-0000-000000000000}"/>
            </ac:spMkLst>
          </pc:spChg>
          <pc:spChg chg="mod">
            <ac:chgData name="Fake Test User" userId="SID-0" providerId="Test" clId="FakeClientId" dt="2021-09-10T06:40:40.818" v="67" actId="790"/>
            <ac:spMkLst>
              <pc:docMk/>
              <pc:sldMasterMk cId="137628676" sldId="2147483669"/>
              <pc:sldLayoutMk cId="355227764" sldId="2147483673"/>
              <ac:spMk id="7" creationId="{00000000-0000-0000-0000-000000000000}"/>
            </ac:spMkLst>
          </pc:spChg>
        </pc:sldLayoutChg>
        <pc:sldLayoutChg chg="modSp mod">
          <pc:chgData name="Fake Test User" userId="SID-0" providerId="Test" clId="FakeClientId" dt="2021-09-10T06:40:44.802" v="68" actId="790"/>
          <pc:sldLayoutMkLst>
            <pc:docMk/>
            <pc:sldMasterMk cId="137628676" sldId="2147483669"/>
            <pc:sldLayoutMk cId="1572232866" sldId="2147483674"/>
          </pc:sldLayoutMkLst>
          <pc:spChg chg="mod">
            <ac:chgData name="Fake Test User" userId="SID-0" providerId="Test" clId="FakeClientId" dt="2021-09-10T06:40:44.802" v="68" actId="790"/>
            <ac:spMkLst>
              <pc:docMk/>
              <pc:sldMasterMk cId="137628676" sldId="2147483669"/>
              <pc:sldLayoutMk cId="1572232866" sldId="2147483674"/>
              <ac:spMk id="2" creationId="{00000000-0000-0000-0000-000000000000}"/>
            </ac:spMkLst>
          </pc:spChg>
          <pc:spChg chg="mod">
            <ac:chgData name="Fake Test User" userId="SID-0" providerId="Test" clId="FakeClientId" dt="2021-09-10T06:40:44.802" v="68" actId="790"/>
            <ac:spMkLst>
              <pc:docMk/>
              <pc:sldMasterMk cId="137628676" sldId="2147483669"/>
              <pc:sldLayoutMk cId="1572232866" sldId="2147483674"/>
              <ac:spMk id="3" creationId="{00000000-0000-0000-0000-000000000000}"/>
            </ac:spMkLst>
          </pc:spChg>
          <pc:spChg chg="mod">
            <ac:chgData name="Fake Test User" userId="SID-0" providerId="Test" clId="FakeClientId" dt="2021-09-10T06:40:44.802" v="68" actId="790"/>
            <ac:spMkLst>
              <pc:docMk/>
              <pc:sldMasterMk cId="137628676" sldId="2147483669"/>
              <pc:sldLayoutMk cId="1572232866" sldId="2147483674"/>
              <ac:spMk id="4" creationId="{00000000-0000-0000-0000-000000000000}"/>
            </ac:spMkLst>
          </pc:spChg>
          <pc:spChg chg="mod">
            <ac:chgData name="Fake Test User" userId="SID-0" providerId="Test" clId="FakeClientId" dt="2021-09-10T06:40:44.802" v="68" actId="790"/>
            <ac:spMkLst>
              <pc:docMk/>
              <pc:sldMasterMk cId="137628676" sldId="2147483669"/>
              <pc:sldLayoutMk cId="1572232866" sldId="2147483674"/>
              <ac:spMk id="5" creationId="{00000000-0000-0000-0000-000000000000}"/>
            </ac:spMkLst>
          </pc:spChg>
          <pc:spChg chg="mod">
            <ac:chgData name="Fake Test User" userId="SID-0" providerId="Test" clId="FakeClientId" dt="2021-09-10T06:40:44.802" v="68" actId="790"/>
            <ac:spMkLst>
              <pc:docMk/>
              <pc:sldMasterMk cId="137628676" sldId="2147483669"/>
              <pc:sldLayoutMk cId="1572232866" sldId="2147483674"/>
              <ac:spMk id="6" creationId="{00000000-0000-0000-0000-000000000000}"/>
            </ac:spMkLst>
          </pc:spChg>
          <pc:spChg chg="mod">
            <ac:chgData name="Fake Test User" userId="SID-0" providerId="Test" clId="FakeClientId" dt="2021-09-10T06:40:44.802" v="68" actId="790"/>
            <ac:spMkLst>
              <pc:docMk/>
              <pc:sldMasterMk cId="137628676" sldId="2147483669"/>
              <pc:sldLayoutMk cId="1572232866" sldId="2147483674"/>
              <ac:spMk id="7" creationId="{00000000-0000-0000-0000-000000000000}"/>
            </ac:spMkLst>
          </pc:spChg>
          <pc:spChg chg="mod">
            <ac:chgData name="Fake Test User" userId="SID-0" providerId="Test" clId="FakeClientId" dt="2021-09-10T06:40:44.802" v="68" actId="790"/>
            <ac:spMkLst>
              <pc:docMk/>
              <pc:sldMasterMk cId="137628676" sldId="2147483669"/>
              <pc:sldLayoutMk cId="1572232866" sldId="2147483674"/>
              <ac:spMk id="8" creationId="{00000000-0000-0000-0000-000000000000}"/>
            </ac:spMkLst>
          </pc:spChg>
          <pc:spChg chg="mod">
            <ac:chgData name="Fake Test User" userId="SID-0" providerId="Test" clId="FakeClientId" dt="2021-09-10T06:40:44.802" v="68" actId="790"/>
            <ac:spMkLst>
              <pc:docMk/>
              <pc:sldMasterMk cId="137628676" sldId="2147483669"/>
              <pc:sldLayoutMk cId="1572232866" sldId="2147483674"/>
              <ac:spMk id="9" creationId="{00000000-0000-0000-0000-000000000000}"/>
            </ac:spMkLst>
          </pc:spChg>
        </pc:sldLayoutChg>
        <pc:sldLayoutChg chg="modSp mod">
          <pc:chgData name="Fake Test User" userId="SID-0" providerId="Test" clId="FakeClientId" dt="2021-09-10T06:40:48.918" v="69" actId="790"/>
          <pc:sldLayoutMkLst>
            <pc:docMk/>
            <pc:sldMasterMk cId="137628676" sldId="2147483669"/>
            <pc:sldLayoutMk cId="2461956066" sldId="2147483675"/>
          </pc:sldLayoutMkLst>
          <pc:spChg chg="mod">
            <ac:chgData name="Fake Test User" userId="SID-0" providerId="Test" clId="FakeClientId" dt="2021-09-10T06:40:48.918" v="69" actId="790"/>
            <ac:spMkLst>
              <pc:docMk/>
              <pc:sldMasterMk cId="137628676" sldId="2147483669"/>
              <pc:sldLayoutMk cId="2461956066" sldId="2147483675"/>
              <ac:spMk id="2" creationId="{00000000-0000-0000-0000-000000000000}"/>
            </ac:spMkLst>
          </pc:spChg>
          <pc:spChg chg="mod">
            <ac:chgData name="Fake Test User" userId="SID-0" providerId="Test" clId="FakeClientId" dt="2021-09-10T06:40:48.918" v="69" actId="790"/>
            <ac:spMkLst>
              <pc:docMk/>
              <pc:sldMasterMk cId="137628676" sldId="2147483669"/>
              <pc:sldLayoutMk cId="2461956066" sldId="2147483675"/>
              <ac:spMk id="3" creationId="{00000000-0000-0000-0000-000000000000}"/>
            </ac:spMkLst>
          </pc:spChg>
          <pc:spChg chg="mod">
            <ac:chgData name="Fake Test User" userId="SID-0" providerId="Test" clId="FakeClientId" dt="2021-09-10T06:40:48.918" v="69" actId="790"/>
            <ac:spMkLst>
              <pc:docMk/>
              <pc:sldMasterMk cId="137628676" sldId="2147483669"/>
              <pc:sldLayoutMk cId="2461956066" sldId="2147483675"/>
              <ac:spMk id="4" creationId="{00000000-0000-0000-0000-000000000000}"/>
            </ac:spMkLst>
          </pc:spChg>
          <pc:spChg chg="mod">
            <ac:chgData name="Fake Test User" userId="SID-0" providerId="Test" clId="FakeClientId" dt="2021-09-10T06:40:48.918" v="69" actId="790"/>
            <ac:spMkLst>
              <pc:docMk/>
              <pc:sldMasterMk cId="137628676" sldId="2147483669"/>
              <pc:sldLayoutMk cId="2461956066" sldId="2147483675"/>
              <ac:spMk id="5" creationId="{00000000-0000-0000-0000-000000000000}"/>
            </ac:spMkLst>
          </pc:spChg>
        </pc:sldLayoutChg>
        <pc:sldLayoutChg chg="modSp mod">
          <pc:chgData name="Fake Test User" userId="SID-0" providerId="Test" clId="FakeClientId" dt="2021-09-10T06:41:02.964" v="71" actId="790"/>
          <pc:sldLayoutMkLst>
            <pc:docMk/>
            <pc:sldMasterMk cId="137628676" sldId="2147483669"/>
            <pc:sldLayoutMk cId="1054314730" sldId="2147483676"/>
          </pc:sldLayoutMkLst>
          <pc:spChg chg="mod">
            <ac:chgData name="Fake Test User" userId="SID-0" providerId="Test" clId="FakeClientId" dt="2021-09-10T06:41:02.964" v="71" actId="790"/>
            <ac:spMkLst>
              <pc:docMk/>
              <pc:sldMasterMk cId="137628676" sldId="2147483669"/>
              <pc:sldLayoutMk cId="1054314730" sldId="2147483676"/>
              <ac:spMk id="2" creationId="{00000000-0000-0000-0000-000000000000}"/>
            </ac:spMkLst>
          </pc:spChg>
          <pc:spChg chg="mod">
            <ac:chgData name="Fake Test User" userId="SID-0" providerId="Test" clId="FakeClientId" dt="2021-09-10T06:41:02.964" v="71" actId="790"/>
            <ac:spMkLst>
              <pc:docMk/>
              <pc:sldMasterMk cId="137628676" sldId="2147483669"/>
              <pc:sldLayoutMk cId="1054314730" sldId="2147483676"/>
              <ac:spMk id="3" creationId="{00000000-0000-0000-0000-000000000000}"/>
            </ac:spMkLst>
          </pc:spChg>
          <pc:spChg chg="mod">
            <ac:chgData name="Fake Test User" userId="SID-0" providerId="Test" clId="FakeClientId" dt="2021-09-10T06:41:02.964" v="71" actId="790"/>
            <ac:spMkLst>
              <pc:docMk/>
              <pc:sldMasterMk cId="137628676" sldId="2147483669"/>
              <pc:sldLayoutMk cId="1054314730" sldId="2147483676"/>
              <ac:spMk id="4" creationId="{00000000-0000-0000-0000-000000000000}"/>
            </ac:spMkLst>
          </pc:spChg>
        </pc:sldLayoutChg>
        <pc:sldLayoutChg chg="modSp mod">
          <pc:chgData name="Fake Test User" userId="SID-0" providerId="Test" clId="FakeClientId" dt="2021-09-10T06:41:11.918" v="72" actId="790"/>
          <pc:sldLayoutMkLst>
            <pc:docMk/>
            <pc:sldMasterMk cId="137628676" sldId="2147483669"/>
            <pc:sldLayoutMk cId="1141840566" sldId="2147483677"/>
          </pc:sldLayoutMkLst>
          <pc:spChg chg="mod">
            <ac:chgData name="Fake Test User" userId="SID-0" providerId="Test" clId="FakeClientId" dt="2021-09-10T06:41:11.918" v="72" actId="790"/>
            <ac:spMkLst>
              <pc:docMk/>
              <pc:sldMasterMk cId="137628676" sldId="2147483669"/>
              <pc:sldLayoutMk cId="1141840566" sldId="2147483677"/>
              <ac:spMk id="2" creationId="{00000000-0000-0000-0000-000000000000}"/>
            </ac:spMkLst>
          </pc:spChg>
          <pc:spChg chg="mod">
            <ac:chgData name="Fake Test User" userId="SID-0" providerId="Test" clId="FakeClientId" dt="2021-09-10T06:41:11.918" v="72" actId="790"/>
            <ac:spMkLst>
              <pc:docMk/>
              <pc:sldMasterMk cId="137628676" sldId="2147483669"/>
              <pc:sldLayoutMk cId="1141840566" sldId="2147483677"/>
              <ac:spMk id="3" creationId="{00000000-0000-0000-0000-000000000000}"/>
            </ac:spMkLst>
          </pc:spChg>
          <pc:spChg chg="mod">
            <ac:chgData name="Fake Test User" userId="SID-0" providerId="Test" clId="FakeClientId" dt="2021-09-10T06:41:11.918" v="72" actId="790"/>
            <ac:spMkLst>
              <pc:docMk/>
              <pc:sldMasterMk cId="137628676" sldId="2147483669"/>
              <pc:sldLayoutMk cId="1141840566" sldId="2147483677"/>
              <ac:spMk id="4" creationId="{00000000-0000-0000-0000-000000000000}"/>
            </ac:spMkLst>
          </pc:spChg>
          <pc:spChg chg="mod">
            <ac:chgData name="Fake Test User" userId="SID-0" providerId="Test" clId="FakeClientId" dt="2021-09-10T06:41:11.918" v="72" actId="790"/>
            <ac:spMkLst>
              <pc:docMk/>
              <pc:sldMasterMk cId="137628676" sldId="2147483669"/>
              <pc:sldLayoutMk cId="1141840566" sldId="2147483677"/>
              <ac:spMk id="5" creationId="{00000000-0000-0000-0000-000000000000}"/>
            </ac:spMkLst>
          </pc:spChg>
          <pc:spChg chg="mod">
            <ac:chgData name="Fake Test User" userId="SID-0" providerId="Test" clId="FakeClientId" dt="2021-09-10T06:41:11.918" v="72" actId="790"/>
            <ac:spMkLst>
              <pc:docMk/>
              <pc:sldMasterMk cId="137628676" sldId="2147483669"/>
              <pc:sldLayoutMk cId="1141840566" sldId="2147483677"/>
              <ac:spMk id="6" creationId="{00000000-0000-0000-0000-000000000000}"/>
            </ac:spMkLst>
          </pc:spChg>
          <pc:spChg chg="mod">
            <ac:chgData name="Fake Test User" userId="SID-0" providerId="Test" clId="FakeClientId" dt="2021-09-10T06:41:11.918" v="72" actId="790"/>
            <ac:spMkLst>
              <pc:docMk/>
              <pc:sldMasterMk cId="137628676" sldId="2147483669"/>
              <pc:sldLayoutMk cId="1141840566" sldId="2147483677"/>
              <ac:spMk id="7" creationId="{00000000-0000-0000-0000-000000000000}"/>
            </ac:spMkLst>
          </pc:spChg>
        </pc:sldLayoutChg>
        <pc:sldLayoutChg chg="modSp mod">
          <pc:chgData name="Fake Test User" userId="SID-0" providerId="Test" clId="FakeClientId" dt="2021-09-10T06:41:16.386" v="73" actId="790"/>
          <pc:sldLayoutMkLst>
            <pc:docMk/>
            <pc:sldMasterMk cId="137628676" sldId="2147483669"/>
            <pc:sldLayoutMk cId="3295701611" sldId="2147483678"/>
          </pc:sldLayoutMkLst>
          <pc:spChg chg="mod">
            <ac:chgData name="Fake Test User" userId="SID-0" providerId="Test" clId="FakeClientId" dt="2021-09-10T06:41:16.386" v="73" actId="790"/>
            <ac:spMkLst>
              <pc:docMk/>
              <pc:sldMasterMk cId="137628676" sldId="2147483669"/>
              <pc:sldLayoutMk cId="3295701611" sldId="2147483678"/>
              <ac:spMk id="2" creationId="{00000000-0000-0000-0000-000000000000}"/>
            </ac:spMkLst>
          </pc:spChg>
          <pc:spChg chg="mod">
            <ac:chgData name="Fake Test User" userId="SID-0" providerId="Test" clId="FakeClientId" dt="2021-09-10T06:41:16.386" v="73" actId="790"/>
            <ac:spMkLst>
              <pc:docMk/>
              <pc:sldMasterMk cId="137628676" sldId="2147483669"/>
              <pc:sldLayoutMk cId="3295701611" sldId="2147483678"/>
              <ac:spMk id="3" creationId="{00000000-0000-0000-0000-000000000000}"/>
            </ac:spMkLst>
          </pc:spChg>
          <pc:spChg chg="mod">
            <ac:chgData name="Fake Test User" userId="SID-0" providerId="Test" clId="FakeClientId" dt="2021-09-10T06:41:16.386" v="73" actId="790"/>
            <ac:spMkLst>
              <pc:docMk/>
              <pc:sldMasterMk cId="137628676" sldId="2147483669"/>
              <pc:sldLayoutMk cId="3295701611" sldId="2147483678"/>
              <ac:spMk id="4" creationId="{00000000-0000-0000-0000-000000000000}"/>
            </ac:spMkLst>
          </pc:spChg>
          <pc:spChg chg="mod">
            <ac:chgData name="Fake Test User" userId="SID-0" providerId="Test" clId="FakeClientId" dt="2021-09-10T06:41:16.386" v="73" actId="790"/>
            <ac:spMkLst>
              <pc:docMk/>
              <pc:sldMasterMk cId="137628676" sldId="2147483669"/>
              <pc:sldLayoutMk cId="3295701611" sldId="2147483678"/>
              <ac:spMk id="5" creationId="{00000000-0000-0000-0000-000000000000}"/>
            </ac:spMkLst>
          </pc:spChg>
          <pc:spChg chg="mod">
            <ac:chgData name="Fake Test User" userId="SID-0" providerId="Test" clId="FakeClientId" dt="2021-09-10T06:41:16.386" v="73" actId="790"/>
            <ac:spMkLst>
              <pc:docMk/>
              <pc:sldMasterMk cId="137628676" sldId="2147483669"/>
              <pc:sldLayoutMk cId="3295701611" sldId="2147483678"/>
              <ac:spMk id="6" creationId="{00000000-0000-0000-0000-000000000000}"/>
            </ac:spMkLst>
          </pc:spChg>
          <pc:spChg chg="mod">
            <ac:chgData name="Fake Test User" userId="SID-0" providerId="Test" clId="FakeClientId" dt="2021-09-10T06:41:16.386" v="73" actId="790"/>
            <ac:spMkLst>
              <pc:docMk/>
              <pc:sldMasterMk cId="137628676" sldId="2147483669"/>
              <pc:sldLayoutMk cId="3295701611" sldId="2147483678"/>
              <ac:spMk id="7" creationId="{00000000-0000-0000-0000-000000000000}"/>
            </ac:spMkLst>
          </pc:spChg>
        </pc:sldLayoutChg>
        <pc:sldLayoutChg chg="modSp mod">
          <pc:chgData name="Fake Test User" userId="SID-0" providerId="Test" clId="FakeClientId" dt="2021-09-10T06:41:20.761" v="74" actId="790"/>
          <pc:sldLayoutMkLst>
            <pc:docMk/>
            <pc:sldMasterMk cId="137628676" sldId="2147483669"/>
            <pc:sldLayoutMk cId="4064239406" sldId="2147483679"/>
          </pc:sldLayoutMkLst>
          <pc:spChg chg="mod">
            <ac:chgData name="Fake Test User" userId="SID-0" providerId="Test" clId="FakeClientId" dt="2021-09-10T06:41:20.761" v="74" actId="790"/>
            <ac:spMkLst>
              <pc:docMk/>
              <pc:sldMasterMk cId="137628676" sldId="2147483669"/>
              <pc:sldLayoutMk cId="4064239406" sldId="2147483679"/>
              <ac:spMk id="2" creationId="{00000000-0000-0000-0000-000000000000}"/>
            </ac:spMkLst>
          </pc:spChg>
          <pc:spChg chg="mod">
            <ac:chgData name="Fake Test User" userId="SID-0" providerId="Test" clId="FakeClientId" dt="2021-09-10T06:41:20.761" v="74" actId="790"/>
            <ac:spMkLst>
              <pc:docMk/>
              <pc:sldMasterMk cId="137628676" sldId="2147483669"/>
              <pc:sldLayoutMk cId="4064239406" sldId="2147483679"/>
              <ac:spMk id="3" creationId="{00000000-0000-0000-0000-000000000000}"/>
            </ac:spMkLst>
          </pc:spChg>
          <pc:spChg chg="mod">
            <ac:chgData name="Fake Test User" userId="SID-0" providerId="Test" clId="FakeClientId" dt="2021-09-10T06:41:20.761" v="74" actId="790"/>
            <ac:spMkLst>
              <pc:docMk/>
              <pc:sldMasterMk cId="137628676" sldId="2147483669"/>
              <pc:sldLayoutMk cId="4064239406" sldId="2147483679"/>
              <ac:spMk id="4" creationId="{00000000-0000-0000-0000-000000000000}"/>
            </ac:spMkLst>
          </pc:spChg>
          <pc:spChg chg="mod">
            <ac:chgData name="Fake Test User" userId="SID-0" providerId="Test" clId="FakeClientId" dt="2021-09-10T06:41:20.761" v="74" actId="790"/>
            <ac:spMkLst>
              <pc:docMk/>
              <pc:sldMasterMk cId="137628676" sldId="2147483669"/>
              <pc:sldLayoutMk cId="4064239406" sldId="2147483679"/>
              <ac:spMk id="5" creationId="{00000000-0000-0000-0000-000000000000}"/>
            </ac:spMkLst>
          </pc:spChg>
          <pc:spChg chg="mod">
            <ac:chgData name="Fake Test User" userId="SID-0" providerId="Test" clId="FakeClientId" dt="2021-09-10T06:41:20.761" v="74" actId="790"/>
            <ac:spMkLst>
              <pc:docMk/>
              <pc:sldMasterMk cId="137628676" sldId="2147483669"/>
              <pc:sldLayoutMk cId="4064239406" sldId="2147483679"/>
              <ac:spMk id="6" creationId="{00000000-0000-0000-0000-000000000000}"/>
            </ac:spMkLst>
          </pc:spChg>
          <pc:spChg chg="mod">
            <ac:chgData name="Fake Test User" userId="SID-0" providerId="Test" clId="FakeClientId" dt="2021-09-10T06:41:20.761" v="74" actId="790"/>
            <ac:spMkLst>
              <pc:docMk/>
              <pc:sldMasterMk cId="137628676" sldId="2147483669"/>
              <pc:sldLayoutMk cId="4064239406" sldId="2147483679"/>
              <ac:spMk id="7" creationId="{00000000-0000-0000-0000-000000000000}"/>
            </ac:spMkLst>
          </pc:spChg>
        </pc:sldLayoutChg>
        <pc:sldLayoutChg chg="modSp mod">
          <pc:chgData name="Fake Test User" userId="SID-0" providerId="Test" clId="FakeClientId" dt="2021-09-10T06:41:26.871" v="75" actId="790"/>
          <pc:sldLayoutMkLst>
            <pc:docMk/>
            <pc:sldMasterMk cId="137628676" sldId="2147483669"/>
            <pc:sldLayoutMk cId="2538369498" sldId="2147483680"/>
          </pc:sldLayoutMkLst>
          <pc:spChg chg="mod">
            <ac:chgData name="Fake Test User" userId="SID-0" providerId="Test" clId="FakeClientId" dt="2021-09-10T06:41:26.871" v="75" actId="790"/>
            <ac:spMkLst>
              <pc:docMk/>
              <pc:sldMasterMk cId="137628676" sldId="2147483669"/>
              <pc:sldLayoutMk cId="2538369498" sldId="2147483680"/>
              <ac:spMk id="2" creationId="{00000000-0000-0000-0000-000000000000}"/>
            </ac:spMkLst>
          </pc:spChg>
          <pc:spChg chg="mod">
            <ac:chgData name="Fake Test User" userId="SID-0" providerId="Test" clId="FakeClientId" dt="2021-09-10T06:41:26.871" v="75" actId="790"/>
            <ac:spMkLst>
              <pc:docMk/>
              <pc:sldMasterMk cId="137628676" sldId="2147483669"/>
              <pc:sldLayoutMk cId="2538369498" sldId="2147483680"/>
              <ac:spMk id="4" creationId="{00000000-0000-0000-0000-000000000000}"/>
            </ac:spMkLst>
          </pc:spChg>
          <pc:spChg chg="mod">
            <ac:chgData name="Fake Test User" userId="SID-0" providerId="Test" clId="FakeClientId" dt="2021-09-10T06:41:26.871" v="75" actId="790"/>
            <ac:spMkLst>
              <pc:docMk/>
              <pc:sldMasterMk cId="137628676" sldId="2147483669"/>
              <pc:sldLayoutMk cId="2538369498" sldId="2147483680"/>
              <ac:spMk id="5" creationId="{00000000-0000-0000-0000-000000000000}"/>
            </ac:spMkLst>
          </pc:spChg>
          <pc:spChg chg="mod">
            <ac:chgData name="Fake Test User" userId="SID-0" providerId="Test" clId="FakeClientId" dt="2021-09-10T06:41:26.871" v="75" actId="790"/>
            <ac:spMkLst>
              <pc:docMk/>
              <pc:sldMasterMk cId="137628676" sldId="2147483669"/>
              <pc:sldLayoutMk cId="2538369498" sldId="2147483680"/>
              <ac:spMk id="6" creationId="{00000000-0000-0000-0000-000000000000}"/>
            </ac:spMkLst>
          </pc:spChg>
          <pc:spChg chg="mod">
            <ac:chgData name="Fake Test User" userId="SID-0" providerId="Test" clId="FakeClientId" dt="2021-09-10T06:41:26.871" v="75" actId="790"/>
            <ac:spMkLst>
              <pc:docMk/>
              <pc:sldMasterMk cId="137628676" sldId="2147483669"/>
              <pc:sldLayoutMk cId="2538369498" sldId="2147483680"/>
              <ac:spMk id="7" creationId="{00000000-0000-0000-0000-000000000000}"/>
            </ac:spMkLst>
          </pc:spChg>
        </pc:sldLayoutChg>
        <pc:sldLayoutChg chg="modSp mod">
          <pc:chgData name="Fake Test User" userId="SID-0" providerId="Test" clId="FakeClientId" dt="2021-09-10T06:41:31.371" v="76" actId="790"/>
          <pc:sldLayoutMkLst>
            <pc:docMk/>
            <pc:sldMasterMk cId="137628676" sldId="2147483669"/>
            <pc:sldLayoutMk cId="3459956697" sldId="2147483681"/>
          </pc:sldLayoutMkLst>
          <pc:spChg chg="mod">
            <ac:chgData name="Fake Test User" userId="SID-0" providerId="Test" clId="FakeClientId" dt="2021-09-10T06:41:31.371" v="76" actId="790"/>
            <ac:spMkLst>
              <pc:docMk/>
              <pc:sldMasterMk cId="137628676" sldId="2147483669"/>
              <pc:sldLayoutMk cId="3459956697" sldId="2147483681"/>
              <ac:spMk id="2" creationId="{00000000-0000-0000-0000-000000000000}"/>
            </ac:spMkLst>
          </pc:spChg>
          <pc:spChg chg="mod">
            <ac:chgData name="Fake Test User" userId="SID-0" providerId="Test" clId="FakeClientId" dt="2021-09-10T06:41:31.371" v="76" actId="790"/>
            <ac:spMkLst>
              <pc:docMk/>
              <pc:sldMasterMk cId="137628676" sldId="2147483669"/>
              <pc:sldLayoutMk cId="3459956697" sldId="2147483681"/>
              <ac:spMk id="4" creationId="{00000000-0000-0000-0000-000000000000}"/>
            </ac:spMkLst>
          </pc:spChg>
          <pc:spChg chg="mod">
            <ac:chgData name="Fake Test User" userId="SID-0" providerId="Test" clId="FakeClientId" dt="2021-09-10T06:41:31.371" v="76" actId="790"/>
            <ac:spMkLst>
              <pc:docMk/>
              <pc:sldMasterMk cId="137628676" sldId="2147483669"/>
              <pc:sldLayoutMk cId="3459956697" sldId="2147483681"/>
              <ac:spMk id="5" creationId="{00000000-0000-0000-0000-000000000000}"/>
            </ac:spMkLst>
          </pc:spChg>
          <pc:spChg chg="mod">
            <ac:chgData name="Fake Test User" userId="SID-0" providerId="Test" clId="FakeClientId" dt="2021-09-10T06:41:31.371" v="76" actId="790"/>
            <ac:spMkLst>
              <pc:docMk/>
              <pc:sldMasterMk cId="137628676" sldId="2147483669"/>
              <pc:sldLayoutMk cId="3459956697" sldId="2147483681"/>
              <ac:spMk id="6" creationId="{00000000-0000-0000-0000-000000000000}"/>
            </ac:spMkLst>
          </pc:spChg>
          <pc:spChg chg="mod">
            <ac:chgData name="Fake Test User" userId="SID-0" providerId="Test" clId="FakeClientId" dt="2021-09-10T06:41:31.371" v="76" actId="790"/>
            <ac:spMkLst>
              <pc:docMk/>
              <pc:sldMasterMk cId="137628676" sldId="2147483669"/>
              <pc:sldLayoutMk cId="3459956697" sldId="2147483681"/>
              <ac:spMk id="7" creationId="{00000000-0000-0000-0000-000000000000}"/>
            </ac:spMkLst>
          </pc:spChg>
          <pc:spChg chg="mod">
            <ac:chgData name="Fake Test User" userId="SID-0" providerId="Test" clId="FakeClientId" dt="2021-09-10T06:41:31.371" v="76" actId="790"/>
            <ac:spMkLst>
              <pc:docMk/>
              <pc:sldMasterMk cId="137628676" sldId="2147483669"/>
              <pc:sldLayoutMk cId="3459956697" sldId="2147483681"/>
              <ac:spMk id="12" creationId="{00000000-0000-0000-0000-000000000000}"/>
            </ac:spMkLst>
          </pc:spChg>
          <pc:spChg chg="mod">
            <ac:chgData name="Fake Test User" userId="SID-0" providerId="Test" clId="FakeClientId" dt="2021-09-10T06:41:31.371" v="76" actId="790"/>
            <ac:spMkLst>
              <pc:docMk/>
              <pc:sldMasterMk cId="137628676" sldId="2147483669"/>
              <pc:sldLayoutMk cId="3459956697" sldId="2147483681"/>
              <ac:spMk id="16" creationId="{00000000-0000-0000-0000-000000000000}"/>
            </ac:spMkLst>
          </pc:spChg>
          <pc:spChg chg="mod">
            <ac:chgData name="Fake Test User" userId="SID-0" providerId="Test" clId="FakeClientId" dt="2021-09-10T06:41:31.371" v="76" actId="790"/>
            <ac:spMkLst>
              <pc:docMk/>
              <pc:sldMasterMk cId="137628676" sldId="2147483669"/>
              <pc:sldLayoutMk cId="3459956697" sldId="2147483681"/>
              <ac:spMk id="17" creationId="{00000000-0000-0000-0000-000000000000}"/>
            </ac:spMkLst>
          </pc:spChg>
        </pc:sldLayoutChg>
        <pc:sldLayoutChg chg="modSp mod">
          <pc:chgData name="Fake Test User" userId="SID-0" providerId="Test" clId="FakeClientId" dt="2021-09-10T06:41:35.855" v="77" actId="790"/>
          <pc:sldLayoutMkLst>
            <pc:docMk/>
            <pc:sldMasterMk cId="137628676" sldId="2147483669"/>
            <pc:sldLayoutMk cId="4287304024" sldId="2147483682"/>
          </pc:sldLayoutMkLst>
          <pc:spChg chg="mod">
            <ac:chgData name="Fake Test User" userId="SID-0" providerId="Test" clId="FakeClientId" dt="2021-09-10T06:41:35.855" v="77" actId="790"/>
            <ac:spMkLst>
              <pc:docMk/>
              <pc:sldMasterMk cId="137628676" sldId="2147483669"/>
              <pc:sldLayoutMk cId="4287304024" sldId="2147483682"/>
              <ac:spMk id="2" creationId="{00000000-0000-0000-0000-000000000000}"/>
            </ac:spMkLst>
          </pc:spChg>
          <pc:spChg chg="mod">
            <ac:chgData name="Fake Test User" userId="SID-0" providerId="Test" clId="FakeClientId" dt="2021-09-10T06:41:35.855" v="77" actId="790"/>
            <ac:spMkLst>
              <pc:docMk/>
              <pc:sldMasterMk cId="137628676" sldId="2147483669"/>
              <pc:sldLayoutMk cId="4287304024" sldId="2147483682"/>
              <ac:spMk id="4" creationId="{00000000-0000-0000-0000-000000000000}"/>
            </ac:spMkLst>
          </pc:spChg>
          <pc:spChg chg="mod">
            <ac:chgData name="Fake Test User" userId="SID-0" providerId="Test" clId="FakeClientId" dt="2021-09-10T06:41:35.855" v="77" actId="790"/>
            <ac:spMkLst>
              <pc:docMk/>
              <pc:sldMasterMk cId="137628676" sldId="2147483669"/>
              <pc:sldLayoutMk cId="4287304024" sldId="2147483682"/>
              <ac:spMk id="5" creationId="{00000000-0000-0000-0000-000000000000}"/>
            </ac:spMkLst>
          </pc:spChg>
          <pc:spChg chg="mod">
            <ac:chgData name="Fake Test User" userId="SID-0" providerId="Test" clId="FakeClientId" dt="2021-09-10T06:41:35.855" v="77" actId="790"/>
            <ac:spMkLst>
              <pc:docMk/>
              <pc:sldMasterMk cId="137628676" sldId="2147483669"/>
              <pc:sldLayoutMk cId="4287304024" sldId="2147483682"/>
              <ac:spMk id="6" creationId="{00000000-0000-0000-0000-000000000000}"/>
            </ac:spMkLst>
          </pc:spChg>
          <pc:spChg chg="mod">
            <ac:chgData name="Fake Test User" userId="SID-0" providerId="Test" clId="FakeClientId" dt="2021-09-10T06:41:35.855" v="77" actId="790"/>
            <ac:spMkLst>
              <pc:docMk/>
              <pc:sldMasterMk cId="137628676" sldId="2147483669"/>
              <pc:sldLayoutMk cId="4287304024" sldId="2147483682"/>
              <ac:spMk id="7" creationId="{00000000-0000-0000-0000-000000000000}"/>
            </ac:spMkLst>
          </pc:spChg>
        </pc:sldLayoutChg>
        <pc:sldLayoutChg chg="modSp mod">
          <pc:chgData name="Fake Test User" userId="SID-0" providerId="Test" clId="FakeClientId" dt="2021-09-10T06:41:40.246" v="78" actId="790"/>
          <pc:sldLayoutMkLst>
            <pc:docMk/>
            <pc:sldMasterMk cId="137628676" sldId="2147483669"/>
            <pc:sldLayoutMk cId="1623368703" sldId="2147483683"/>
          </pc:sldLayoutMkLst>
          <pc:spChg chg="mod">
            <ac:chgData name="Fake Test User" userId="SID-0" providerId="Test" clId="FakeClientId" dt="2021-09-10T06:41:40.246" v="78" actId="790"/>
            <ac:spMkLst>
              <pc:docMk/>
              <pc:sldMasterMk cId="137628676" sldId="2147483669"/>
              <pc:sldLayoutMk cId="1623368703" sldId="2147483683"/>
              <ac:spMk id="3" creationId="{00000000-0000-0000-0000-000000000000}"/>
            </ac:spMkLst>
          </pc:spChg>
          <pc:spChg chg="mod">
            <ac:chgData name="Fake Test User" userId="SID-0" providerId="Test" clId="FakeClientId" dt="2021-09-10T06:41:40.246" v="78" actId="790"/>
            <ac:spMkLst>
              <pc:docMk/>
              <pc:sldMasterMk cId="137628676" sldId="2147483669"/>
              <pc:sldLayoutMk cId="1623368703" sldId="2147483683"/>
              <ac:spMk id="4" creationId="{00000000-0000-0000-0000-000000000000}"/>
            </ac:spMkLst>
          </pc:spChg>
          <pc:spChg chg="mod">
            <ac:chgData name="Fake Test User" userId="SID-0" providerId="Test" clId="FakeClientId" dt="2021-09-10T06:41:40.246" v="78" actId="790"/>
            <ac:spMkLst>
              <pc:docMk/>
              <pc:sldMasterMk cId="137628676" sldId="2147483669"/>
              <pc:sldLayoutMk cId="1623368703" sldId="2147483683"/>
              <ac:spMk id="5" creationId="{00000000-0000-0000-0000-000000000000}"/>
            </ac:spMkLst>
          </pc:spChg>
          <pc:spChg chg="mod">
            <ac:chgData name="Fake Test User" userId="SID-0" providerId="Test" clId="FakeClientId" dt="2021-09-10T06:41:40.246" v="78" actId="790"/>
            <ac:spMkLst>
              <pc:docMk/>
              <pc:sldMasterMk cId="137628676" sldId="2147483669"/>
              <pc:sldLayoutMk cId="1623368703" sldId="2147483683"/>
              <ac:spMk id="7" creationId="{00000000-0000-0000-0000-000000000000}"/>
            </ac:spMkLst>
          </pc:spChg>
          <pc:spChg chg="mod">
            <ac:chgData name="Fake Test User" userId="SID-0" providerId="Test" clId="FakeClientId" dt="2021-09-10T06:41:40.246" v="78" actId="790"/>
            <ac:spMkLst>
              <pc:docMk/>
              <pc:sldMasterMk cId="137628676" sldId="2147483669"/>
              <pc:sldLayoutMk cId="1623368703" sldId="2147483683"/>
              <ac:spMk id="8" creationId="{00000000-0000-0000-0000-000000000000}"/>
            </ac:spMkLst>
          </pc:spChg>
          <pc:spChg chg="mod">
            <ac:chgData name="Fake Test User" userId="SID-0" providerId="Test" clId="FakeClientId" dt="2021-09-10T06:41:40.246" v="78" actId="790"/>
            <ac:spMkLst>
              <pc:docMk/>
              <pc:sldMasterMk cId="137628676" sldId="2147483669"/>
              <pc:sldLayoutMk cId="1623368703" sldId="2147483683"/>
              <ac:spMk id="9" creationId="{00000000-0000-0000-0000-000000000000}"/>
            </ac:spMkLst>
          </pc:spChg>
          <pc:spChg chg="mod">
            <ac:chgData name="Fake Test User" userId="SID-0" providerId="Test" clId="FakeClientId" dt="2021-09-10T06:41:40.246" v="78" actId="790"/>
            <ac:spMkLst>
              <pc:docMk/>
              <pc:sldMasterMk cId="137628676" sldId="2147483669"/>
              <pc:sldLayoutMk cId="1623368703" sldId="2147483683"/>
              <ac:spMk id="10" creationId="{00000000-0000-0000-0000-000000000000}"/>
            </ac:spMkLst>
          </pc:spChg>
          <pc:spChg chg="mod">
            <ac:chgData name="Fake Test User" userId="SID-0" providerId="Test" clId="FakeClientId" dt="2021-09-10T06:41:40.246" v="78" actId="790"/>
            <ac:spMkLst>
              <pc:docMk/>
              <pc:sldMasterMk cId="137628676" sldId="2147483669"/>
              <pc:sldLayoutMk cId="1623368703" sldId="2147483683"/>
              <ac:spMk id="11" creationId="{00000000-0000-0000-0000-000000000000}"/>
            </ac:spMkLst>
          </pc:spChg>
          <pc:spChg chg="mod">
            <ac:chgData name="Fake Test User" userId="SID-0" providerId="Test" clId="FakeClientId" dt="2021-09-10T06:41:40.246" v="78" actId="790"/>
            <ac:spMkLst>
              <pc:docMk/>
              <pc:sldMasterMk cId="137628676" sldId="2147483669"/>
              <pc:sldLayoutMk cId="1623368703" sldId="2147483683"/>
              <ac:spMk id="12" creationId="{00000000-0000-0000-0000-000000000000}"/>
            </ac:spMkLst>
          </pc:spChg>
          <pc:spChg chg="mod">
            <ac:chgData name="Fake Test User" userId="SID-0" providerId="Test" clId="FakeClientId" dt="2021-09-10T06:41:40.246" v="78" actId="790"/>
            <ac:spMkLst>
              <pc:docMk/>
              <pc:sldMasterMk cId="137628676" sldId="2147483669"/>
              <pc:sldLayoutMk cId="1623368703" sldId="2147483683"/>
              <ac:spMk id="15" creationId="{00000000-0000-0000-0000-000000000000}"/>
            </ac:spMkLst>
          </pc:spChg>
        </pc:sldLayoutChg>
        <pc:sldLayoutChg chg="modSp mod">
          <pc:chgData name="Fake Test User" userId="SID-0" providerId="Test" clId="FakeClientId" dt="2021-09-10T06:41:47.011" v="79" actId="790"/>
          <pc:sldLayoutMkLst>
            <pc:docMk/>
            <pc:sldMasterMk cId="137628676" sldId="2147483669"/>
            <pc:sldLayoutMk cId="296081241" sldId="2147483684"/>
          </pc:sldLayoutMkLst>
          <pc:spChg chg="mod">
            <ac:chgData name="Fake Test User" userId="SID-0" providerId="Test" clId="FakeClientId" dt="2021-09-10T06:41:47.011" v="79" actId="790"/>
            <ac:spMkLst>
              <pc:docMk/>
              <pc:sldMasterMk cId="137628676" sldId="2147483669"/>
              <pc:sldLayoutMk cId="296081241" sldId="2147483684"/>
              <ac:spMk id="3" creationId="{00000000-0000-0000-0000-000000000000}"/>
            </ac:spMkLst>
          </pc:spChg>
          <pc:spChg chg="mod">
            <ac:chgData name="Fake Test User" userId="SID-0" providerId="Test" clId="FakeClientId" dt="2021-09-10T06:41:47.011" v="79" actId="790"/>
            <ac:spMkLst>
              <pc:docMk/>
              <pc:sldMasterMk cId="137628676" sldId="2147483669"/>
              <pc:sldLayoutMk cId="296081241" sldId="2147483684"/>
              <ac:spMk id="4" creationId="{00000000-0000-0000-0000-000000000000}"/>
            </ac:spMkLst>
          </pc:spChg>
          <pc:spChg chg="mod">
            <ac:chgData name="Fake Test User" userId="SID-0" providerId="Test" clId="FakeClientId" dt="2021-09-10T06:41:47.011" v="79" actId="790"/>
            <ac:spMkLst>
              <pc:docMk/>
              <pc:sldMasterMk cId="137628676" sldId="2147483669"/>
              <pc:sldLayoutMk cId="296081241" sldId="2147483684"/>
              <ac:spMk id="5" creationId="{00000000-0000-0000-0000-000000000000}"/>
            </ac:spMkLst>
          </pc:spChg>
          <pc:spChg chg="mod">
            <ac:chgData name="Fake Test User" userId="SID-0" providerId="Test" clId="FakeClientId" dt="2021-09-10T06:41:47.011" v="79" actId="790"/>
            <ac:spMkLst>
              <pc:docMk/>
              <pc:sldMasterMk cId="137628676" sldId="2147483669"/>
              <pc:sldLayoutMk cId="296081241" sldId="2147483684"/>
              <ac:spMk id="19" creationId="{00000000-0000-0000-0000-000000000000}"/>
            </ac:spMkLst>
          </pc:spChg>
          <pc:spChg chg="mod">
            <ac:chgData name="Fake Test User" userId="SID-0" providerId="Test" clId="FakeClientId" dt="2021-09-10T06:41:47.011" v="79" actId="790"/>
            <ac:spMkLst>
              <pc:docMk/>
              <pc:sldMasterMk cId="137628676" sldId="2147483669"/>
              <pc:sldLayoutMk cId="296081241" sldId="2147483684"/>
              <ac:spMk id="20" creationId="{00000000-0000-0000-0000-000000000000}"/>
            </ac:spMkLst>
          </pc:spChg>
          <pc:spChg chg="mod">
            <ac:chgData name="Fake Test User" userId="SID-0" providerId="Test" clId="FakeClientId" dt="2021-09-10T06:41:47.011" v="79" actId="790"/>
            <ac:spMkLst>
              <pc:docMk/>
              <pc:sldMasterMk cId="137628676" sldId="2147483669"/>
              <pc:sldLayoutMk cId="296081241" sldId="2147483684"/>
              <ac:spMk id="21" creationId="{00000000-0000-0000-0000-000000000000}"/>
            </ac:spMkLst>
          </pc:spChg>
          <pc:spChg chg="mod">
            <ac:chgData name="Fake Test User" userId="SID-0" providerId="Test" clId="FakeClientId" dt="2021-09-10T06:41:47.011" v="79" actId="790"/>
            <ac:spMkLst>
              <pc:docMk/>
              <pc:sldMasterMk cId="137628676" sldId="2147483669"/>
              <pc:sldLayoutMk cId="296081241" sldId="2147483684"/>
              <ac:spMk id="22" creationId="{00000000-0000-0000-0000-000000000000}"/>
            </ac:spMkLst>
          </pc:spChg>
          <pc:spChg chg="mod">
            <ac:chgData name="Fake Test User" userId="SID-0" providerId="Test" clId="FakeClientId" dt="2021-09-10T06:41:47.011" v="79" actId="790"/>
            <ac:spMkLst>
              <pc:docMk/>
              <pc:sldMasterMk cId="137628676" sldId="2147483669"/>
              <pc:sldLayoutMk cId="296081241" sldId="2147483684"/>
              <ac:spMk id="23" creationId="{00000000-0000-0000-0000-000000000000}"/>
            </ac:spMkLst>
          </pc:spChg>
          <pc:spChg chg="mod">
            <ac:chgData name="Fake Test User" userId="SID-0" providerId="Test" clId="FakeClientId" dt="2021-09-10T06:41:47.011" v="79" actId="790"/>
            <ac:spMkLst>
              <pc:docMk/>
              <pc:sldMasterMk cId="137628676" sldId="2147483669"/>
              <pc:sldLayoutMk cId="296081241" sldId="2147483684"/>
              <ac:spMk id="24" creationId="{00000000-0000-0000-0000-000000000000}"/>
            </ac:spMkLst>
          </pc:spChg>
          <pc:spChg chg="mod">
            <ac:chgData name="Fake Test User" userId="SID-0" providerId="Test" clId="FakeClientId" dt="2021-09-10T06:41:47.011" v="79" actId="790"/>
            <ac:spMkLst>
              <pc:docMk/>
              <pc:sldMasterMk cId="137628676" sldId="2147483669"/>
              <pc:sldLayoutMk cId="296081241" sldId="2147483684"/>
              <ac:spMk id="25" creationId="{00000000-0000-0000-0000-000000000000}"/>
            </ac:spMkLst>
          </pc:spChg>
          <pc:spChg chg="mod">
            <ac:chgData name="Fake Test User" userId="SID-0" providerId="Test" clId="FakeClientId" dt="2021-09-10T06:41:47.011" v="79" actId="790"/>
            <ac:spMkLst>
              <pc:docMk/>
              <pc:sldMasterMk cId="137628676" sldId="2147483669"/>
              <pc:sldLayoutMk cId="296081241" sldId="2147483684"/>
              <ac:spMk id="26" creationId="{00000000-0000-0000-0000-000000000000}"/>
            </ac:spMkLst>
          </pc:spChg>
          <pc:spChg chg="mod">
            <ac:chgData name="Fake Test User" userId="SID-0" providerId="Test" clId="FakeClientId" dt="2021-09-10T06:41:47.011" v="79" actId="790"/>
            <ac:spMkLst>
              <pc:docMk/>
              <pc:sldMasterMk cId="137628676" sldId="2147483669"/>
              <pc:sldLayoutMk cId="296081241" sldId="2147483684"/>
              <ac:spMk id="27" creationId="{00000000-0000-0000-0000-000000000000}"/>
            </ac:spMkLst>
          </pc:spChg>
          <pc:spChg chg="mod">
            <ac:chgData name="Fake Test User" userId="SID-0" providerId="Test" clId="FakeClientId" dt="2021-09-10T06:41:47.011" v="79" actId="790"/>
            <ac:spMkLst>
              <pc:docMk/>
              <pc:sldMasterMk cId="137628676" sldId="2147483669"/>
              <pc:sldLayoutMk cId="296081241" sldId="2147483684"/>
              <ac:spMk id="30" creationId="{00000000-0000-0000-0000-000000000000}"/>
            </ac:spMkLst>
          </pc:spChg>
        </pc:sldLayoutChg>
        <pc:sldLayoutChg chg="modSp mod">
          <pc:chgData name="Fake Test User" userId="SID-0" providerId="Test" clId="FakeClientId" dt="2021-09-10T06:41:54.121" v="80" actId="790"/>
          <pc:sldLayoutMkLst>
            <pc:docMk/>
            <pc:sldMasterMk cId="137628676" sldId="2147483669"/>
            <pc:sldLayoutMk cId="709847897" sldId="2147483685"/>
          </pc:sldLayoutMkLst>
          <pc:spChg chg="mod">
            <ac:chgData name="Fake Test User" userId="SID-0" providerId="Test" clId="FakeClientId" dt="2021-09-10T06:41:54.121" v="80" actId="790"/>
            <ac:spMkLst>
              <pc:docMk/>
              <pc:sldMasterMk cId="137628676" sldId="2147483669"/>
              <pc:sldLayoutMk cId="709847897" sldId="2147483685"/>
              <ac:spMk id="2" creationId="{00000000-0000-0000-0000-000000000000}"/>
            </ac:spMkLst>
          </pc:spChg>
          <pc:spChg chg="mod">
            <ac:chgData name="Fake Test User" userId="SID-0" providerId="Test" clId="FakeClientId" dt="2021-09-10T06:41:54.121" v="80" actId="790"/>
            <ac:spMkLst>
              <pc:docMk/>
              <pc:sldMasterMk cId="137628676" sldId="2147483669"/>
              <pc:sldLayoutMk cId="709847897" sldId="2147483685"/>
              <ac:spMk id="3" creationId="{00000000-0000-0000-0000-000000000000}"/>
            </ac:spMkLst>
          </pc:spChg>
          <pc:spChg chg="mod">
            <ac:chgData name="Fake Test User" userId="SID-0" providerId="Test" clId="FakeClientId" dt="2021-09-10T06:41:54.121" v="80" actId="790"/>
            <ac:spMkLst>
              <pc:docMk/>
              <pc:sldMasterMk cId="137628676" sldId="2147483669"/>
              <pc:sldLayoutMk cId="709847897" sldId="2147483685"/>
              <ac:spMk id="4" creationId="{00000000-0000-0000-0000-000000000000}"/>
            </ac:spMkLst>
          </pc:spChg>
          <pc:spChg chg="mod">
            <ac:chgData name="Fake Test User" userId="SID-0" providerId="Test" clId="FakeClientId" dt="2021-09-10T06:41:54.121" v="80" actId="790"/>
            <ac:spMkLst>
              <pc:docMk/>
              <pc:sldMasterMk cId="137628676" sldId="2147483669"/>
              <pc:sldLayoutMk cId="709847897" sldId="2147483685"/>
              <ac:spMk id="5" creationId="{00000000-0000-0000-0000-000000000000}"/>
            </ac:spMkLst>
          </pc:spChg>
          <pc:spChg chg="mod">
            <ac:chgData name="Fake Test User" userId="SID-0" providerId="Test" clId="FakeClientId" dt="2021-09-10T06:41:54.121" v="80" actId="790"/>
            <ac:spMkLst>
              <pc:docMk/>
              <pc:sldMasterMk cId="137628676" sldId="2147483669"/>
              <pc:sldLayoutMk cId="709847897" sldId="2147483685"/>
              <ac:spMk id="6" creationId="{00000000-0000-0000-0000-000000000000}"/>
            </ac:spMkLst>
          </pc:spChg>
        </pc:sldLayoutChg>
        <pc:sldLayoutChg chg="modSp mod">
          <pc:chgData name="Fake Test User" userId="SID-0" providerId="Test" clId="FakeClientId" dt="2021-09-10T06:41:58.168" v="81" actId="790"/>
          <pc:sldLayoutMkLst>
            <pc:docMk/>
            <pc:sldMasterMk cId="137628676" sldId="2147483669"/>
            <pc:sldLayoutMk cId="2779959160" sldId="2147483686"/>
          </pc:sldLayoutMkLst>
          <pc:spChg chg="mod">
            <ac:chgData name="Fake Test User" userId="SID-0" providerId="Test" clId="FakeClientId" dt="2021-09-10T06:41:58.168" v="81" actId="790"/>
            <ac:spMkLst>
              <pc:docMk/>
              <pc:sldMasterMk cId="137628676" sldId="2147483669"/>
              <pc:sldLayoutMk cId="2779959160" sldId="2147483686"/>
              <ac:spMk id="2" creationId="{00000000-0000-0000-0000-000000000000}"/>
            </ac:spMkLst>
          </pc:spChg>
          <pc:spChg chg="mod">
            <ac:chgData name="Fake Test User" userId="SID-0" providerId="Test" clId="FakeClientId" dt="2021-09-10T06:41:58.168" v="81" actId="790"/>
            <ac:spMkLst>
              <pc:docMk/>
              <pc:sldMasterMk cId="137628676" sldId="2147483669"/>
              <pc:sldLayoutMk cId="2779959160" sldId="2147483686"/>
              <ac:spMk id="3" creationId="{00000000-0000-0000-0000-000000000000}"/>
            </ac:spMkLst>
          </pc:spChg>
          <pc:spChg chg="mod">
            <ac:chgData name="Fake Test User" userId="SID-0" providerId="Test" clId="FakeClientId" dt="2021-09-10T06:41:58.168" v="81" actId="790"/>
            <ac:spMkLst>
              <pc:docMk/>
              <pc:sldMasterMk cId="137628676" sldId="2147483669"/>
              <pc:sldLayoutMk cId="2779959160" sldId="2147483686"/>
              <ac:spMk id="4" creationId="{00000000-0000-0000-0000-000000000000}"/>
            </ac:spMkLst>
          </pc:spChg>
          <pc:spChg chg="mod">
            <ac:chgData name="Fake Test User" userId="SID-0" providerId="Test" clId="FakeClientId" dt="2021-09-10T06:41:58.168" v="81" actId="790"/>
            <ac:spMkLst>
              <pc:docMk/>
              <pc:sldMasterMk cId="137628676" sldId="2147483669"/>
              <pc:sldLayoutMk cId="2779959160" sldId="2147483686"/>
              <ac:spMk id="5" creationId="{00000000-0000-0000-0000-000000000000}"/>
            </ac:spMkLst>
          </pc:spChg>
          <pc:spChg chg="mod">
            <ac:chgData name="Fake Test User" userId="SID-0" providerId="Test" clId="FakeClientId" dt="2021-09-10T06:41:58.168" v="81" actId="790"/>
            <ac:spMkLst>
              <pc:docMk/>
              <pc:sldMasterMk cId="137628676" sldId="2147483669"/>
              <pc:sldLayoutMk cId="2779959160" sldId="2147483686"/>
              <ac:spMk id="6" creationId="{00000000-0000-0000-0000-000000000000}"/>
            </ac:spMkLst>
          </pc:spChg>
        </pc:sldLayoutChg>
      </pc:sldMasterChg>
      <pc:sldMasterChg chg="modSp mod modSldLayout">
        <pc:chgData name="Fake Test User" userId="SID-0" providerId="Test" clId="FakeClientId" dt="2021-09-10T06:43:36.715" v="100" actId="790"/>
        <pc:sldMasterMkLst>
          <pc:docMk/>
          <pc:sldMasterMk cId="3475826612" sldId="2147483705"/>
        </pc:sldMasterMkLst>
        <pc:spChg chg="mod">
          <ac:chgData name="Fake Test User" userId="SID-0" providerId="Test" clId="FakeClientId" dt="2021-09-10T06:42:02.996" v="82" actId="790"/>
          <ac:spMkLst>
            <pc:docMk/>
            <pc:sldMasterMk cId="3475826612" sldId="2147483705"/>
            <ac:spMk id="2" creationId="{00000000-0000-0000-0000-000000000000}"/>
          </ac:spMkLst>
        </pc:spChg>
        <pc:spChg chg="mod">
          <ac:chgData name="Fake Test User" userId="SID-0" providerId="Test" clId="FakeClientId" dt="2021-09-10T06:42:02.996" v="82" actId="790"/>
          <ac:spMkLst>
            <pc:docMk/>
            <pc:sldMasterMk cId="3475826612" sldId="2147483705"/>
            <ac:spMk id="3" creationId="{00000000-0000-0000-0000-000000000000}"/>
          </ac:spMkLst>
        </pc:spChg>
        <pc:spChg chg="mod">
          <ac:chgData name="Fake Test User" userId="SID-0" providerId="Test" clId="FakeClientId" dt="2021-09-10T06:42:02.996" v="82" actId="790"/>
          <ac:spMkLst>
            <pc:docMk/>
            <pc:sldMasterMk cId="3475826612" sldId="2147483705"/>
            <ac:spMk id="4" creationId="{00000000-0000-0000-0000-000000000000}"/>
          </ac:spMkLst>
        </pc:spChg>
        <pc:spChg chg="mod">
          <ac:chgData name="Fake Test User" userId="SID-0" providerId="Test" clId="FakeClientId" dt="2021-09-10T06:42:02.996" v="82" actId="790"/>
          <ac:spMkLst>
            <pc:docMk/>
            <pc:sldMasterMk cId="3475826612" sldId="2147483705"/>
            <ac:spMk id="5" creationId="{00000000-0000-0000-0000-000000000000}"/>
          </ac:spMkLst>
        </pc:spChg>
        <pc:spChg chg="mod">
          <ac:chgData name="Fake Test User" userId="SID-0" providerId="Test" clId="FakeClientId" dt="2021-09-10T06:42:02.996" v="82" actId="790"/>
          <ac:spMkLst>
            <pc:docMk/>
            <pc:sldMasterMk cId="3475826612" sldId="2147483705"/>
            <ac:spMk id="6" creationId="{00000000-0000-0000-0000-000000000000}"/>
          </ac:spMkLst>
        </pc:spChg>
        <pc:sldLayoutChg chg="modSp mod">
          <pc:chgData name="Fake Test User" userId="SID-0" providerId="Test" clId="FakeClientId" dt="2021-09-10T06:42:12.652" v="83" actId="790"/>
          <pc:sldLayoutMkLst>
            <pc:docMk/>
            <pc:sldMasterMk cId="3475826612" sldId="2147483705"/>
            <pc:sldLayoutMk cId="4140685941" sldId="2147483706"/>
          </pc:sldLayoutMkLst>
          <pc:spChg chg="mod">
            <ac:chgData name="Fake Test User" userId="SID-0" providerId="Test" clId="FakeClientId" dt="2021-09-10T06:42:12.652" v="83" actId="790"/>
            <ac:spMkLst>
              <pc:docMk/>
              <pc:sldMasterMk cId="3475826612" sldId="2147483705"/>
              <pc:sldLayoutMk cId="4140685941" sldId="2147483706"/>
              <ac:spMk id="2" creationId="{00000000-0000-0000-0000-000000000000}"/>
            </ac:spMkLst>
          </pc:spChg>
          <pc:spChg chg="mod">
            <ac:chgData name="Fake Test User" userId="SID-0" providerId="Test" clId="FakeClientId" dt="2021-09-10T06:42:12.652" v="83" actId="790"/>
            <ac:spMkLst>
              <pc:docMk/>
              <pc:sldMasterMk cId="3475826612" sldId="2147483705"/>
              <pc:sldLayoutMk cId="4140685941" sldId="2147483706"/>
              <ac:spMk id="3" creationId="{00000000-0000-0000-0000-000000000000}"/>
            </ac:spMkLst>
          </pc:spChg>
          <pc:spChg chg="mod">
            <ac:chgData name="Fake Test User" userId="SID-0" providerId="Test" clId="FakeClientId" dt="2021-09-10T06:42:12.652" v="83" actId="790"/>
            <ac:spMkLst>
              <pc:docMk/>
              <pc:sldMasterMk cId="3475826612" sldId="2147483705"/>
              <pc:sldLayoutMk cId="4140685941" sldId="2147483706"/>
              <ac:spMk id="4" creationId="{00000000-0000-0000-0000-000000000000}"/>
            </ac:spMkLst>
          </pc:spChg>
          <pc:spChg chg="mod">
            <ac:chgData name="Fake Test User" userId="SID-0" providerId="Test" clId="FakeClientId" dt="2021-09-10T06:42:12.652" v="83" actId="790"/>
            <ac:spMkLst>
              <pc:docMk/>
              <pc:sldMasterMk cId="3475826612" sldId="2147483705"/>
              <pc:sldLayoutMk cId="4140685941" sldId="2147483706"/>
              <ac:spMk id="5" creationId="{00000000-0000-0000-0000-000000000000}"/>
            </ac:spMkLst>
          </pc:spChg>
          <pc:spChg chg="mod">
            <ac:chgData name="Fake Test User" userId="SID-0" providerId="Test" clId="FakeClientId" dt="2021-09-10T06:42:12.652" v="83" actId="790"/>
            <ac:spMkLst>
              <pc:docMk/>
              <pc:sldMasterMk cId="3475826612" sldId="2147483705"/>
              <pc:sldLayoutMk cId="4140685941" sldId="2147483706"/>
              <ac:spMk id="6" creationId="{00000000-0000-0000-0000-000000000000}"/>
            </ac:spMkLst>
          </pc:spChg>
        </pc:sldLayoutChg>
        <pc:sldLayoutChg chg="modSp mod">
          <pc:chgData name="Fake Test User" userId="SID-0" providerId="Test" clId="FakeClientId" dt="2021-09-10T06:42:17.371" v="84" actId="790"/>
          <pc:sldLayoutMkLst>
            <pc:docMk/>
            <pc:sldMasterMk cId="3475826612" sldId="2147483705"/>
            <pc:sldLayoutMk cId="847468478" sldId="2147483707"/>
          </pc:sldLayoutMkLst>
          <pc:spChg chg="mod">
            <ac:chgData name="Fake Test User" userId="SID-0" providerId="Test" clId="FakeClientId" dt="2021-09-10T06:42:17.371" v="84" actId="790"/>
            <ac:spMkLst>
              <pc:docMk/>
              <pc:sldMasterMk cId="3475826612" sldId="2147483705"/>
              <pc:sldLayoutMk cId="847468478" sldId="2147483707"/>
              <ac:spMk id="2" creationId="{00000000-0000-0000-0000-000000000000}"/>
            </ac:spMkLst>
          </pc:spChg>
          <pc:spChg chg="mod">
            <ac:chgData name="Fake Test User" userId="SID-0" providerId="Test" clId="FakeClientId" dt="2021-09-10T06:42:17.371" v="84" actId="790"/>
            <ac:spMkLst>
              <pc:docMk/>
              <pc:sldMasterMk cId="3475826612" sldId="2147483705"/>
              <pc:sldLayoutMk cId="847468478" sldId="2147483707"/>
              <ac:spMk id="3" creationId="{00000000-0000-0000-0000-000000000000}"/>
            </ac:spMkLst>
          </pc:spChg>
          <pc:spChg chg="mod">
            <ac:chgData name="Fake Test User" userId="SID-0" providerId="Test" clId="FakeClientId" dt="2021-09-10T06:42:17.371" v="84" actId="790"/>
            <ac:spMkLst>
              <pc:docMk/>
              <pc:sldMasterMk cId="3475826612" sldId="2147483705"/>
              <pc:sldLayoutMk cId="847468478" sldId="2147483707"/>
              <ac:spMk id="4" creationId="{00000000-0000-0000-0000-000000000000}"/>
            </ac:spMkLst>
          </pc:spChg>
          <pc:spChg chg="mod">
            <ac:chgData name="Fake Test User" userId="SID-0" providerId="Test" clId="FakeClientId" dt="2021-09-10T06:42:17.371" v="84" actId="790"/>
            <ac:spMkLst>
              <pc:docMk/>
              <pc:sldMasterMk cId="3475826612" sldId="2147483705"/>
              <pc:sldLayoutMk cId="847468478" sldId="2147483707"/>
              <ac:spMk id="5" creationId="{00000000-0000-0000-0000-000000000000}"/>
            </ac:spMkLst>
          </pc:spChg>
          <pc:spChg chg="mod">
            <ac:chgData name="Fake Test User" userId="SID-0" providerId="Test" clId="FakeClientId" dt="2021-09-10T06:42:17.371" v="84" actId="790"/>
            <ac:spMkLst>
              <pc:docMk/>
              <pc:sldMasterMk cId="3475826612" sldId="2147483705"/>
              <pc:sldLayoutMk cId="847468478" sldId="2147483707"/>
              <ac:spMk id="6" creationId="{00000000-0000-0000-0000-000000000000}"/>
            </ac:spMkLst>
          </pc:spChg>
        </pc:sldLayoutChg>
        <pc:sldLayoutChg chg="modSp mod">
          <pc:chgData name="Fake Test User" userId="SID-0" providerId="Test" clId="FakeClientId" dt="2021-09-10T06:42:21.902" v="85" actId="790"/>
          <pc:sldLayoutMkLst>
            <pc:docMk/>
            <pc:sldMasterMk cId="3475826612" sldId="2147483705"/>
            <pc:sldLayoutMk cId="2507432571" sldId="2147483708"/>
          </pc:sldLayoutMkLst>
          <pc:spChg chg="mod">
            <ac:chgData name="Fake Test User" userId="SID-0" providerId="Test" clId="FakeClientId" dt="2021-09-10T06:42:21.902" v="85" actId="790"/>
            <ac:spMkLst>
              <pc:docMk/>
              <pc:sldMasterMk cId="3475826612" sldId="2147483705"/>
              <pc:sldLayoutMk cId="2507432571" sldId="2147483708"/>
              <ac:spMk id="2" creationId="{00000000-0000-0000-0000-000000000000}"/>
            </ac:spMkLst>
          </pc:spChg>
          <pc:spChg chg="mod">
            <ac:chgData name="Fake Test User" userId="SID-0" providerId="Test" clId="FakeClientId" dt="2021-09-10T06:42:21.902" v="85" actId="790"/>
            <ac:spMkLst>
              <pc:docMk/>
              <pc:sldMasterMk cId="3475826612" sldId="2147483705"/>
              <pc:sldLayoutMk cId="2507432571" sldId="2147483708"/>
              <ac:spMk id="3" creationId="{00000000-0000-0000-0000-000000000000}"/>
            </ac:spMkLst>
          </pc:spChg>
          <pc:spChg chg="mod">
            <ac:chgData name="Fake Test User" userId="SID-0" providerId="Test" clId="FakeClientId" dt="2021-09-10T06:42:21.902" v="85" actId="790"/>
            <ac:spMkLst>
              <pc:docMk/>
              <pc:sldMasterMk cId="3475826612" sldId="2147483705"/>
              <pc:sldLayoutMk cId="2507432571" sldId="2147483708"/>
              <ac:spMk id="4" creationId="{00000000-0000-0000-0000-000000000000}"/>
            </ac:spMkLst>
          </pc:spChg>
          <pc:spChg chg="mod">
            <ac:chgData name="Fake Test User" userId="SID-0" providerId="Test" clId="FakeClientId" dt="2021-09-10T06:42:21.902" v="85" actId="790"/>
            <ac:spMkLst>
              <pc:docMk/>
              <pc:sldMasterMk cId="3475826612" sldId="2147483705"/>
              <pc:sldLayoutMk cId="2507432571" sldId="2147483708"/>
              <ac:spMk id="5" creationId="{00000000-0000-0000-0000-000000000000}"/>
            </ac:spMkLst>
          </pc:spChg>
          <pc:spChg chg="mod">
            <ac:chgData name="Fake Test User" userId="SID-0" providerId="Test" clId="FakeClientId" dt="2021-09-10T06:42:21.902" v="85" actId="790"/>
            <ac:spMkLst>
              <pc:docMk/>
              <pc:sldMasterMk cId="3475826612" sldId="2147483705"/>
              <pc:sldLayoutMk cId="2507432571" sldId="2147483708"/>
              <ac:spMk id="6" creationId="{00000000-0000-0000-0000-000000000000}"/>
            </ac:spMkLst>
          </pc:spChg>
        </pc:sldLayoutChg>
        <pc:sldLayoutChg chg="modSp mod">
          <pc:chgData name="Fake Test User" userId="SID-0" providerId="Test" clId="FakeClientId" dt="2021-09-10T06:42:26.277" v="86" actId="790"/>
          <pc:sldLayoutMkLst>
            <pc:docMk/>
            <pc:sldMasterMk cId="3475826612" sldId="2147483705"/>
            <pc:sldLayoutMk cId="1310507564" sldId="2147483709"/>
          </pc:sldLayoutMkLst>
          <pc:spChg chg="mod">
            <ac:chgData name="Fake Test User" userId="SID-0" providerId="Test" clId="FakeClientId" dt="2021-09-10T06:42:26.277" v="86" actId="790"/>
            <ac:spMkLst>
              <pc:docMk/>
              <pc:sldMasterMk cId="3475826612" sldId="2147483705"/>
              <pc:sldLayoutMk cId="1310507564" sldId="2147483709"/>
              <ac:spMk id="2" creationId="{00000000-0000-0000-0000-000000000000}"/>
            </ac:spMkLst>
          </pc:spChg>
          <pc:spChg chg="mod">
            <ac:chgData name="Fake Test User" userId="SID-0" providerId="Test" clId="FakeClientId" dt="2021-09-10T06:42:26.277" v="86" actId="790"/>
            <ac:spMkLst>
              <pc:docMk/>
              <pc:sldMasterMk cId="3475826612" sldId="2147483705"/>
              <pc:sldLayoutMk cId="1310507564" sldId="2147483709"/>
              <ac:spMk id="3" creationId="{00000000-0000-0000-0000-000000000000}"/>
            </ac:spMkLst>
          </pc:spChg>
          <pc:spChg chg="mod">
            <ac:chgData name="Fake Test User" userId="SID-0" providerId="Test" clId="FakeClientId" dt="2021-09-10T06:42:26.277" v="86" actId="790"/>
            <ac:spMkLst>
              <pc:docMk/>
              <pc:sldMasterMk cId="3475826612" sldId="2147483705"/>
              <pc:sldLayoutMk cId="1310507564" sldId="2147483709"/>
              <ac:spMk id="4" creationId="{00000000-0000-0000-0000-000000000000}"/>
            </ac:spMkLst>
          </pc:spChg>
          <pc:spChg chg="mod">
            <ac:chgData name="Fake Test User" userId="SID-0" providerId="Test" clId="FakeClientId" dt="2021-09-10T06:42:26.277" v="86" actId="790"/>
            <ac:spMkLst>
              <pc:docMk/>
              <pc:sldMasterMk cId="3475826612" sldId="2147483705"/>
              <pc:sldLayoutMk cId="1310507564" sldId="2147483709"/>
              <ac:spMk id="5" creationId="{00000000-0000-0000-0000-000000000000}"/>
            </ac:spMkLst>
          </pc:spChg>
          <pc:spChg chg="mod">
            <ac:chgData name="Fake Test User" userId="SID-0" providerId="Test" clId="FakeClientId" dt="2021-09-10T06:42:26.277" v="86" actId="790"/>
            <ac:spMkLst>
              <pc:docMk/>
              <pc:sldMasterMk cId="3475826612" sldId="2147483705"/>
              <pc:sldLayoutMk cId="1310507564" sldId="2147483709"/>
              <ac:spMk id="6" creationId="{00000000-0000-0000-0000-000000000000}"/>
            </ac:spMkLst>
          </pc:spChg>
          <pc:spChg chg="mod">
            <ac:chgData name="Fake Test User" userId="SID-0" providerId="Test" clId="FakeClientId" dt="2021-09-10T06:42:26.277" v="86" actId="790"/>
            <ac:spMkLst>
              <pc:docMk/>
              <pc:sldMasterMk cId="3475826612" sldId="2147483705"/>
              <pc:sldLayoutMk cId="1310507564" sldId="2147483709"/>
              <ac:spMk id="7" creationId="{00000000-0000-0000-0000-000000000000}"/>
            </ac:spMkLst>
          </pc:spChg>
        </pc:sldLayoutChg>
        <pc:sldLayoutChg chg="modSp mod">
          <pc:chgData name="Fake Test User" userId="SID-0" providerId="Test" clId="FakeClientId" dt="2021-09-10T06:42:31.105" v="87" actId="790"/>
          <pc:sldLayoutMkLst>
            <pc:docMk/>
            <pc:sldMasterMk cId="3475826612" sldId="2147483705"/>
            <pc:sldLayoutMk cId="2209358353" sldId="2147483710"/>
          </pc:sldLayoutMkLst>
          <pc:spChg chg="mod">
            <ac:chgData name="Fake Test User" userId="SID-0" providerId="Test" clId="FakeClientId" dt="2021-09-10T06:42:31.105" v="87" actId="790"/>
            <ac:spMkLst>
              <pc:docMk/>
              <pc:sldMasterMk cId="3475826612" sldId="2147483705"/>
              <pc:sldLayoutMk cId="2209358353" sldId="2147483710"/>
              <ac:spMk id="2" creationId="{00000000-0000-0000-0000-000000000000}"/>
            </ac:spMkLst>
          </pc:spChg>
          <pc:spChg chg="mod">
            <ac:chgData name="Fake Test User" userId="SID-0" providerId="Test" clId="FakeClientId" dt="2021-09-10T06:42:31.105" v="87" actId="790"/>
            <ac:spMkLst>
              <pc:docMk/>
              <pc:sldMasterMk cId="3475826612" sldId="2147483705"/>
              <pc:sldLayoutMk cId="2209358353" sldId="2147483710"/>
              <ac:spMk id="3" creationId="{00000000-0000-0000-0000-000000000000}"/>
            </ac:spMkLst>
          </pc:spChg>
          <pc:spChg chg="mod">
            <ac:chgData name="Fake Test User" userId="SID-0" providerId="Test" clId="FakeClientId" dt="2021-09-10T06:42:31.105" v="87" actId="790"/>
            <ac:spMkLst>
              <pc:docMk/>
              <pc:sldMasterMk cId="3475826612" sldId="2147483705"/>
              <pc:sldLayoutMk cId="2209358353" sldId="2147483710"/>
              <ac:spMk id="4" creationId="{00000000-0000-0000-0000-000000000000}"/>
            </ac:spMkLst>
          </pc:spChg>
          <pc:spChg chg="mod">
            <ac:chgData name="Fake Test User" userId="SID-0" providerId="Test" clId="FakeClientId" dt="2021-09-10T06:42:31.105" v="87" actId="790"/>
            <ac:spMkLst>
              <pc:docMk/>
              <pc:sldMasterMk cId="3475826612" sldId="2147483705"/>
              <pc:sldLayoutMk cId="2209358353" sldId="2147483710"/>
              <ac:spMk id="5" creationId="{00000000-0000-0000-0000-000000000000}"/>
            </ac:spMkLst>
          </pc:spChg>
          <pc:spChg chg="mod">
            <ac:chgData name="Fake Test User" userId="SID-0" providerId="Test" clId="FakeClientId" dt="2021-09-10T06:42:31.105" v="87" actId="790"/>
            <ac:spMkLst>
              <pc:docMk/>
              <pc:sldMasterMk cId="3475826612" sldId="2147483705"/>
              <pc:sldLayoutMk cId="2209358353" sldId="2147483710"/>
              <ac:spMk id="6" creationId="{00000000-0000-0000-0000-000000000000}"/>
            </ac:spMkLst>
          </pc:spChg>
          <pc:spChg chg="mod">
            <ac:chgData name="Fake Test User" userId="SID-0" providerId="Test" clId="FakeClientId" dt="2021-09-10T06:42:31.105" v="87" actId="790"/>
            <ac:spMkLst>
              <pc:docMk/>
              <pc:sldMasterMk cId="3475826612" sldId="2147483705"/>
              <pc:sldLayoutMk cId="2209358353" sldId="2147483710"/>
              <ac:spMk id="7" creationId="{00000000-0000-0000-0000-000000000000}"/>
            </ac:spMkLst>
          </pc:spChg>
          <pc:spChg chg="mod">
            <ac:chgData name="Fake Test User" userId="SID-0" providerId="Test" clId="FakeClientId" dt="2021-09-10T06:42:31.105" v="87" actId="790"/>
            <ac:spMkLst>
              <pc:docMk/>
              <pc:sldMasterMk cId="3475826612" sldId="2147483705"/>
              <pc:sldLayoutMk cId="2209358353" sldId="2147483710"/>
              <ac:spMk id="8" creationId="{00000000-0000-0000-0000-000000000000}"/>
            </ac:spMkLst>
          </pc:spChg>
          <pc:spChg chg="mod">
            <ac:chgData name="Fake Test User" userId="SID-0" providerId="Test" clId="FakeClientId" dt="2021-09-10T06:42:31.105" v="87" actId="790"/>
            <ac:spMkLst>
              <pc:docMk/>
              <pc:sldMasterMk cId="3475826612" sldId="2147483705"/>
              <pc:sldLayoutMk cId="2209358353" sldId="2147483710"/>
              <ac:spMk id="9" creationId="{00000000-0000-0000-0000-000000000000}"/>
            </ac:spMkLst>
          </pc:spChg>
        </pc:sldLayoutChg>
        <pc:sldLayoutChg chg="modSp mod">
          <pc:chgData name="Fake Test User" userId="SID-0" providerId="Test" clId="FakeClientId" dt="2021-09-10T06:42:47.074" v="89" actId="790"/>
          <pc:sldLayoutMkLst>
            <pc:docMk/>
            <pc:sldMasterMk cId="3475826612" sldId="2147483705"/>
            <pc:sldLayoutMk cId="3727058298" sldId="2147483711"/>
          </pc:sldLayoutMkLst>
          <pc:spChg chg="mod">
            <ac:chgData name="Fake Test User" userId="SID-0" providerId="Test" clId="FakeClientId" dt="2021-09-10T06:42:47.074" v="89" actId="790"/>
            <ac:spMkLst>
              <pc:docMk/>
              <pc:sldMasterMk cId="3475826612" sldId="2147483705"/>
              <pc:sldLayoutMk cId="3727058298" sldId="2147483711"/>
              <ac:spMk id="2" creationId="{00000000-0000-0000-0000-000000000000}"/>
            </ac:spMkLst>
          </pc:spChg>
          <pc:spChg chg="mod">
            <ac:chgData name="Fake Test User" userId="SID-0" providerId="Test" clId="FakeClientId" dt="2021-09-10T06:42:47.074" v="89" actId="790"/>
            <ac:spMkLst>
              <pc:docMk/>
              <pc:sldMasterMk cId="3475826612" sldId="2147483705"/>
              <pc:sldLayoutMk cId="3727058298" sldId="2147483711"/>
              <ac:spMk id="3" creationId="{00000000-0000-0000-0000-000000000000}"/>
            </ac:spMkLst>
          </pc:spChg>
          <pc:spChg chg="mod">
            <ac:chgData name="Fake Test User" userId="SID-0" providerId="Test" clId="FakeClientId" dt="2021-09-10T06:42:47.074" v="89" actId="790"/>
            <ac:spMkLst>
              <pc:docMk/>
              <pc:sldMasterMk cId="3475826612" sldId="2147483705"/>
              <pc:sldLayoutMk cId="3727058298" sldId="2147483711"/>
              <ac:spMk id="4" creationId="{00000000-0000-0000-0000-000000000000}"/>
            </ac:spMkLst>
          </pc:spChg>
          <pc:spChg chg="mod">
            <ac:chgData name="Fake Test User" userId="SID-0" providerId="Test" clId="FakeClientId" dt="2021-09-10T06:42:47.074" v="89" actId="790"/>
            <ac:spMkLst>
              <pc:docMk/>
              <pc:sldMasterMk cId="3475826612" sldId="2147483705"/>
              <pc:sldLayoutMk cId="3727058298" sldId="2147483711"/>
              <ac:spMk id="5" creationId="{00000000-0000-0000-0000-000000000000}"/>
            </ac:spMkLst>
          </pc:spChg>
        </pc:sldLayoutChg>
        <pc:sldLayoutChg chg="modSp mod">
          <pc:chgData name="Fake Test User" userId="SID-0" providerId="Test" clId="FakeClientId" dt="2021-09-10T06:42:51.168" v="90" actId="790"/>
          <pc:sldLayoutMkLst>
            <pc:docMk/>
            <pc:sldMasterMk cId="3475826612" sldId="2147483705"/>
            <pc:sldLayoutMk cId="1891131164" sldId="2147483712"/>
          </pc:sldLayoutMkLst>
          <pc:spChg chg="mod">
            <ac:chgData name="Fake Test User" userId="SID-0" providerId="Test" clId="FakeClientId" dt="2021-09-10T06:42:51.168" v="90" actId="790"/>
            <ac:spMkLst>
              <pc:docMk/>
              <pc:sldMasterMk cId="3475826612" sldId="2147483705"/>
              <pc:sldLayoutMk cId="1891131164" sldId="2147483712"/>
              <ac:spMk id="2" creationId="{00000000-0000-0000-0000-000000000000}"/>
            </ac:spMkLst>
          </pc:spChg>
          <pc:spChg chg="mod">
            <ac:chgData name="Fake Test User" userId="SID-0" providerId="Test" clId="FakeClientId" dt="2021-09-10T06:42:51.168" v="90" actId="790"/>
            <ac:spMkLst>
              <pc:docMk/>
              <pc:sldMasterMk cId="3475826612" sldId="2147483705"/>
              <pc:sldLayoutMk cId="1891131164" sldId="2147483712"/>
              <ac:spMk id="3" creationId="{00000000-0000-0000-0000-000000000000}"/>
            </ac:spMkLst>
          </pc:spChg>
          <pc:spChg chg="mod">
            <ac:chgData name="Fake Test User" userId="SID-0" providerId="Test" clId="FakeClientId" dt="2021-09-10T06:42:51.168" v="90" actId="790"/>
            <ac:spMkLst>
              <pc:docMk/>
              <pc:sldMasterMk cId="3475826612" sldId="2147483705"/>
              <pc:sldLayoutMk cId="1891131164" sldId="2147483712"/>
              <ac:spMk id="4" creationId="{00000000-0000-0000-0000-000000000000}"/>
            </ac:spMkLst>
          </pc:spChg>
        </pc:sldLayoutChg>
        <pc:sldLayoutChg chg="modSp mod">
          <pc:chgData name="Fake Test User" userId="SID-0" providerId="Test" clId="FakeClientId" dt="2021-09-10T06:42:56.027" v="91" actId="790"/>
          <pc:sldLayoutMkLst>
            <pc:docMk/>
            <pc:sldMasterMk cId="3475826612" sldId="2147483705"/>
            <pc:sldLayoutMk cId="2926324534" sldId="2147483713"/>
          </pc:sldLayoutMkLst>
          <pc:spChg chg="mod">
            <ac:chgData name="Fake Test User" userId="SID-0" providerId="Test" clId="FakeClientId" dt="2021-09-10T06:42:56.027" v="91" actId="790"/>
            <ac:spMkLst>
              <pc:docMk/>
              <pc:sldMasterMk cId="3475826612" sldId="2147483705"/>
              <pc:sldLayoutMk cId="2926324534" sldId="2147483713"/>
              <ac:spMk id="2" creationId="{00000000-0000-0000-0000-000000000000}"/>
            </ac:spMkLst>
          </pc:spChg>
          <pc:spChg chg="mod">
            <ac:chgData name="Fake Test User" userId="SID-0" providerId="Test" clId="FakeClientId" dt="2021-09-10T06:42:56.027" v="91" actId="790"/>
            <ac:spMkLst>
              <pc:docMk/>
              <pc:sldMasterMk cId="3475826612" sldId="2147483705"/>
              <pc:sldLayoutMk cId="2926324534" sldId="2147483713"/>
              <ac:spMk id="3" creationId="{00000000-0000-0000-0000-000000000000}"/>
            </ac:spMkLst>
          </pc:spChg>
          <pc:spChg chg="mod">
            <ac:chgData name="Fake Test User" userId="SID-0" providerId="Test" clId="FakeClientId" dt="2021-09-10T06:42:56.027" v="91" actId="790"/>
            <ac:spMkLst>
              <pc:docMk/>
              <pc:sldMasterMk cId="3475826612" sldId="2147483705"/>
              <pc:sldLayoutMk cId="2926324534" sldId="2147483713"/>
              <ac:spMk id="4" creationId="{00000000-0000-0000-0000-000000000000}"/>
            </ac:spMkLst>
          </pc:spChg>
          <pc:spChg chg="mod">
            <ac:chgData name="Fake Test User" userId="SID-0" providerId="Test" clId="FakeClientId" dt="2021-09-10T06:42:56.027" v="91" actId="790"/>
            <ac:spMkLst>
              <pc:docMk/>
              <pc:sldMasterMk cId="3475826612" sldId="2147483705"/>
              <pc:sldLayoutMk cId="2926324534" sldId="2147483713"/>
              <ac:spMk id="5" creationId="{00000000-0000-0000-0000-000000000000}"/>
            </ac:spMkLst>
          </pc:spChg>
          <pc:spChg chg="mod">
            <ac:chgData name="Fake Test User" userId="SID-0" providerId="Test" clId="FakeClientId" dt="2021-09-10T06:42:56.027" v="91" actId="790"/>
            <ac:spMkLst>
              <pc:docMk/>
              <pc:sldMasterMk cId="3475826612" sldId="2147483705"/>
              <pc:sldLayoutMk cId="2926324534" sldId="2147483713"/>
              <ac:spMk id="6" creationId="{00000000-0000-0000-0000-000000000000}"/>
            </ac:spMkLst>
          </pc:spChg>
          <pc:spChg chg="mod">
            <ac:chgData name="Fake Test User" userId="SID-0" providerId="Test" clId="FakeClientId" dt="2021-09-10T06:42:56.027" v="91" actId="790"/>
            <ac:spMkLst>
              <pc:docMk/>
              <pc:sldMasterMk cId="3475826612" sldId="2147483705"/>
              <pc:sldLayoutMk cId="2926324534" sldId="2147483713"/>
              <ac:spMk id="7" creationId="{00000000-0000-0000-0000-000000000000}"/>
            </ac:spMkLst>
          </pc:spChg>
        </pc:sldLayoutChg>
        <pc:sldLayoutChg chg="modSp mod">
          <pc:chgData name="Fake Test User" userId="SID-0" providerId="Test" clId="FakeClientId" dt="2021-09-10T06:43:00.418" v="92" actId="790"/>
          <pc:sldLayoutMkLst>
            <pc:docMk/>
            <pc:sldMasterMk cId="3475826612" sldId="2147483705"/>
            <pc:sldLayoutMk cId="221218675" sldId="2147483714"/>
          </pc:sldLayoutMkLst>
          <pc:spChg chg="mod">
            <ac:chgData name="Fake Test User" userId="SID-0" providerId="Test" clId="FakeClientId" dt="2021-09-10T06:43:00.418" v="92" actId="790"/>
            <ac:spMkLst>
              <pc:docMk/>
              <pc:sldMasterMk cId="3475826612" sldId="2147483705"/>
              <pc:sldLayoutMk cId="221218675" sldId="2147483714"/>
              <ac:spMk id="2" creationId="{00000000-0000-0000-0000-000000000000}"/>
            </ac:spMkLst>
          </pc:spChg>
          <pc:spChg chg="mod">
            <ac:chgData name="Fake Test User" userId="SID-0" providerId="Test" clId="FakeClientId" dt="2021-09-10T06:43:00.418" v="92" actId="790"/>
            <ac:spMkLst>
              <pc:docMk/>
              <pc:sldMasterMk cId="3475826612" sldId="2147483705"/>
              <pc:sldLayoutMk cId="221218675" sldId="2147483714"/>
              <ac:spMk id="3" creationId="{00000000-0000-0000-0000-000000000000}"/>
            </ac:spMkLst>
          </pc:spChg>
          <pc:spChg chg="mod">
            <ac:chgData name="Fake Test User" userId="SID-0" providerId="Test" clId="FakeClientId" dt="2021-09-10T06:43:00.418" v="92" actId="790"/>
            <ac:spMkLst>
              <pc:docMk/>
              <pc:sldMasterMk cId="3475826612" sldId="2147483705"/>
              <pc:sldLayoutMk cId="221218675" sldId="2147483714"/>
              <ac:spMk id="4" creationId="{00000000-0000-0000-0000-000000000000}"/>
            </ac:spMkLst>
          </pc:spChg>
          <pc:spChg chg="mod">
            <ac:chgData name="Fake Test User" userId="SID-0" providerId="Test" clId="FakeClientId" dt="2021-09-10T06:43:00.418" v="92" actId="790"/>
            <ac:spMkLst>
              <pc:docMk/>
              <pc:sldMasterMk cId="3475826612" sldId="2147483705"/>
              <pc:sldLayoutMk cId="221218675" sldId="2147483714"/>
              <ac:spMk id="5" creationId="{00000000-0000-0000-0000-000000000000}"/>
            </ac:spMkLst>
          </pc:spChg>
          <pc:spChg chg="mod">
            <ac:chgData name="Fake Test User" userId="SID-0" providerId="Test" clId="FakeClientId" dt="2021-09-10T06:43:00.418" v="92" actId="790"/>
            <ac:spMkLst>
              <pc:docMk/>
              <pc:sldMasterMk cId="3475826612" sldId="2147483705"/>
              <pc:sldLayoutMk cId="221218675" sldId="2147483714"/>
              <ac:spMk id="6" creationId="{00000000-0000-0000-0000-000000000000}"/>
            </ac:spMkLst>
          </pc:spChg>
          <pc:spChg chg="mod">
            <ac:chgData name="Fake Test User" userId="SID-0" providerId="Test" clId="FakeClientId" dt="2021-09-10T06:43:00.418" v="92" actId="790"/>
            <ac:spMkLst>
              <pc:docMk/>
              <pc:sldMasterMk cId="3475826612" sldId="2147483705"/>
              <pc:sldLayoutMk cId="221218675" sldId="2147483714"/>
              <ac:spMk id="7" creationId="{00000000-0000-0000-0000-000000000000}"/>
            </ac:spMkLst>
          </pc:spChg>
        </pc:sldLayoutChg>
        <pc:sldLayoutChg chg="modSp mod">
          <pc:chgData name="Fake Test User" userId="SID-0" providerId="Test" clId="FakeClientId" dt="2021-09-10T06:43:05.356" v="93" actId="790"/>
          <pc:sldLayoutMkLst>
            <pc:docMk/>
            <pc:sldMasterMk cId="3475826612" sldId="2147483705"/>
            <pc:sldLayoutMk cId="2890165182" sldId="2147483715"/>
          </pc:sldLayoutMkLst>
          <pc:spChg chg="mod">
            <ac:chgData name="Fake Test User" userId="SID-0" providerId="Test" clId="FakeClientId" dt="2021-09-10T06:43:05.356" v="93" actId="790"/>
            <ac:spMkLst>
              <pc:docMk/>
              <pc:sldMasterMk cId="3475826612" sldId="2147483705"/>
              <pc:sldLayoutMk cId="2890165182" sldId="2147483715"/>
              <ac:spMk id="2" creationId="{00000000-0000-0000-0000-000000000000}"/>
            </ac:spMkLst>
          </pc:spChg>
          <pc:spChg chg="mod">
            <ac:chgData name="Fake Test User" userId="SID-0" providerId="Test" clId="FakeClientId" dt="2021-09-10T06:43:05.356" v="93" actId="790"/>
            <ac:spMkLst>
              <pc:docMk/>
              <pc:sldMasterMk cId="3475826612" sldId="2147483705"/>
              <pc:sldLayoutMk cId="2890165182" sldId="2147483715"/>
              <ac:spMk id="3" creationId="{00000000-0000-0000-0000-000000000000}"/>
            </ac:spMkLst>
          </pc:spChg>
          <pc:spChg chg="mod">
            <ac:chgData name="Fake Test User" userId="SID-0" providerId="Test" clId="FakeClientId" dt="2021-09-10T06:43:05.356" v="93" actId="790"/>
            <ac:spMkLst>
              <pc:docMk/>
              <pc:sldMasterMk cId="3475826612" sldId="2147483705"/>
              <pc:sldLayoutMk cId="2890165182" sldId="2147483715"/>
              <ac:spMk id="4" creationId="{00000000-0000-0000-0000-000000000000}"/>
            </ac:spMkLst>
          </pc:spChg>
          <pc:spChg chg="mod">
            <ac:chgData name="Fake Test User" userId="SID-0" providerId="Test" clId="FakeClientId" dt="2021-09-10T06:43:05.356" v="93" actId="790"/>
            <ac:spMkLst>
              <pc:docMk/>
              <pc:sldMasterMk cId="3475826612" sldId="2147483705"/>
              <pc:sldLayoutMk cId="2890165182" sldId="2147483715"/>
              <ac:spMk id="5" creationId="{00000000-0000-0000-0000-000000000000}"/>
            </ac:spMkLst>
          </pc:spChg>
          <pc:spChg chg="mod">
            <ac:chgData name="Fake Test User" userId="SID-0" providerId="Test" clId="FakeClientId" dt="2021-09-10T06:43:05.356" v="93" actId="790"/>
            <ac:spMkLst>
              <pc:docMk/>
              <pc:sldMasterMk cId="3475826612" sldId="2147483705"/>
              <pc:sldLayoutMk cId="2890165182" sldId="2147483715"/>
              <ac:spMk id="6" creationId="{00000000-0000-0000-0000-000000000000}"/>
            </ac:spMkLst>
          </pc:spChg>
          <pc:spChg chg="mod">
            <ac:chgData name="Fake Test User" userId="SID-0" providerId="Test" clId="FakeClientId" dt="2021-09-10T06:43:05.356" v="93" actId="790"/>
            <ac:spMkLst>
              <pc:docMk/>
              <pc:sldMasterMk cId="3475826612" sldId="2147483705"/>
              <pc:sldLayoutMk cId="2890165182" sldId="2147483715"/>
              <ac:spMk id="7" creationId="{00000000-0000-0000-0000-000000000000}"/>
            </ac:spMkLst>
          </pc:spChg>
        </pc:sldLayoutChg>
        <pc:sldLayoutChg chg="modSp mod">
          <pc:chgData name="Fake Test User" userId="SID-0" providerId="Test" clId="FakeClientId" dt="2021-09-10T06:43:09.918" v="94" actId="790"/>
          <pc:sldLayoutMkLst>
            <pc:docMk/>
            <pc:sldMasterMk cId="3475826612" sldId="2147483705"/>
            <pc:sldLayoutMk cId="4131110589" sldId="2147483716"/>
          </pc:sldLayoutMkLst>
          <pc:spChg chg="mod">
            <ac:chgData name="Fake Test User" userId="SID-0" providerId="Test" clId="FakeClientId" dt="2021-09-10T06:43:09.918" v="94" actId="790"/>
            <ac:spMkLst>
              <pc:docMk/>
              <pc:sldMasterMk cId="3475826612" sldId="2147483705"/>
              <pc:sldLayoutMk cId="4131110589" sldId="2147483716"/>
              <ac:spMk id="2" creationId="{00000000-0000-0000-0000-000000000000}"/>
            </ac:spMkLst>
          </pc:spChg>
          <pc:spChg chg="mod">
            <ac:chgData name="Fake Test User" userId="SID-0" providerId="Test" clId="FakeClientId" dt="2021-09-10T06:43:09.918" v="94" actId="790"/>
            <ac:spMkLst>
              <pc:docMk/>
              <pc:sldMasterMk cId="3475826612" sldId="2147483705"/>
              <pc:sldLayoutMk cId="4131110589" sldId="2147483716"/>
              <ac:spMk id="4" creationId="{00000000-0000-0000-0000-000000000000}"/>
            </ac:spMkLst>
          </pc:spChg>
          <pc:spChg chg="mod">
            <ac:chgData name="Fake Test User" userId="SID-0" providerId="Test" clId="FakeClientId" dt="2021-09-10T06:43:09.918" v="94" actId="790"/>
            <ac:spMkLst>
              <pc:docMk/>
              <pc:sldMasterMk cId="3475826612" sldId="2147483705"/>
              <pc:sldLayoutMk cId="4131110589" sldId="2147483716"/>
              <ac:spMk id="5" creationId="{00000000-0000-0000-0000-000000000000}"/>
            </ac:spMkLst>
          </pc:spChg>
          <pc:spChg chg="mod">
            <ac:chgData name="Fake Test User" userId="SID-0" providerId="Test" clId="FakeClientId" dt="2021-09-10T06:43:09.918" v="94" actId="790"/>
            <ac:spMkLst>
              <pc:docMk/>
              <pc:sldMasterMk cId="3475826612" sldId="2147483705"/>
              <pc:sldLayoutMk cId="4131110589" sldId="2147483716"/>
              <ac:spMk id="6" creationId="{00000000-0000-0000-0000-000000000000}"/>
            </ac:spMkLst>
          </pc:spChg>
          <pc:spChg chg="mod">
            <ac:chgData name="Fake Test User" userId="SID-0" providerId="Test" clId="FakeClientId" dt="2021-09-10T06:43:09.918" v="94" actId="790"/>
            <ac:spMkLst>
              <pc:docMk/>
              <pc:sldMasterMk cId="3475826612" sldId="2147483705"/>
              <pc:sldLayoutMk cId="4131110589" sldId="2147483716"/>
              <ac:spMk id="7" creationId="{00000000-0000-0000-0000-000000000000}"/>
            </ac:spMkLst>
          </pc:spChg>
        </pc:sldLayoutChg>
        <pc:sldLayoutChg chg="modSp mod">
          <pc:chgData name="Fake Test User" userId="SID-0" providerId="Test" clId="FakeClientId" dt="2021-09-10T06:43:14.605" v="95" actId="790"/>
          <pc:sldLayoutMkLst>
            <pc:docMk/>
            <pc:sldMasterMk cId="3475826612" sldId="2147483705"/>
            <pc:sldLayoutMk cId="1373428286" sldId="2147483717"/>
          </pc:sldLayoutMkLst>
          <pc:spChg chg="mod">
            <ac:chgData name="Fake Test User" userId="SID-0" providerId="Test" clId="FakeClientId" dt="2021-09-10T06:43:14.605" v="95" actId="790"/>
            <ac:spMkLst>
              <pc:docMk/>
              <pc:sldMasterMk cId="3475826612" sldId="2147483705"/>
              <pc:sldLayoutMk cId="1373428286" sldId="2147483717"/>
              <ac:spMk id="2" creationId="{00000000-0000-0000-0000-000000000000}"/>
            </ac:spMkLst>
          </pc:spChg>
          <pc:spChg chg="mod">
            <ac:chgData name="Fake Test User" userId="SID-0" providerId="Test" clId="FakeClientId" dt="2021-09-10T06:43:14.605" v="95" actId="790"/>
            <ac:spMkLst>
              <pc:docMk/>
              <pc:sldMasterMk cId="3475826612" sldId="2147483705"/>
              <pc:sldLayoutMk cId="1373428286" sldId="2147483717"/>
              <ac:spMk id="4" creationId="{00000000-0000-0000-0000-000000000000}"/>
            </ac:spMkLst>
          </pc:spChg>
          <pc:spChg chg="mod">
            <ac:chgData name="Fake Test User" userId="SID-0" providerId="Test" clId="FakeClientId" dt="2021-09-10T06:43:14.605" v="95" actId="790"/>
            <ac:spMkLst>
              <pc:docMk/>
              <pc:sldMasterMk cId="3475826612" sldId="2147483705"/>
              <pc:sldLayoutMk cId="1373428286" sldId="2147483717"/>
              <ac:spMk id="5" creationId="{00000000-0000-0000-0000-000000000000}"/>
            </ac:spMkLst>
          </pc:spChg>
          <pc:spChg chg="mod">
            <ac:chgData name="Fake Test User" userId="SID-0" providerId="Test" clId="FakeClientId" dt="2021-09-10T06:43:14.605" v="95" actId="790"/>
            <ac:spMkLst>
              <pc:docMk/>
              <pc:sldMasterMk cId="3475826612" sldId="2147483705"/>
              <pc:sldLayoutMk cId="1373428286" sldId="2147483717"/>
              <ac:spMk id="6" creationId="{00000000-0000-0000-0000-000000000000}"/>
            </ac:spMkLst>
          </pc:spChg>
          <pc:spChg chg="mod">
            <ac:chgData name="Fake Test User" userId="SID-0" providerId="Test" clId="FakeClientId" dt="2021-09-10T06:43:14.605" v="95" actId="790"/>
            <ac:spMkLst>
              <pc:docMk/>
              <pc:sldMasterMk cId="3475826612" sldId="2147483705"/>
              <pc:sldLayoutMk cId="1373428286" sldId="2147483717"/>
              <ac:spMk id="7" creationId="{00000000-0000-0000-0000-000000000000}"/>
            </ac:spMkLst>
          </pc:spChg>
          <pc:spChg chg="mod">
            <ac:chgData name="Fake Test User" userId="SID-0" providerId="Test" clId="FakeClientId" dt="2021-09-10T06:43:14.605" v="95" actId="790"/>
            <ac:spMkLst>
              <pc:docMk/>
              <pc:sldMasterMk cId="3475826612" sldId="2147483705"/>
              <pc:sldLayoutMk cId="1373428286" sldId="2147483717"/>
              <ac:spMk id="12" creationId="{00000000-0000-0000-0000-000000000000}"/>
            </ac:spMkLst>
          </pc:spChg>
          <pc:spChg chg="mod">
            <ac:chgData name="Fake Test User" userId="SID-0" providerId="Test" clId="FakeClientId" dt="2021-09-10T06:43:14.605" v="95" actId="790"/>
            <ac:spMkLst>
              <pc:docMk/>
              <pc:sldMasterMk cId="3475826612" sldId="2147483705"/>
              <pc:sldLayoutMk cId="1373428286" sldId="2147483717"/>
              <ac:spMk id="16" creationId="{00000000-0000-0000-0000-000000000000}"/>
            </ac:spMkLst>
          </pc:spChg>
          <pc:spChg chg="mod">
            <ac:chgData name="Fake Test User" userId="SID-0" providerId="Test" clId="FakeClientId" dt="2021-09-10T06:43:14.605" v="95" actId="790"/>
            <ac:spMkLst>
              <pc:docMk/>
              <pc:sldMasterMk cId="3475826612" sldId="2147483705"/>
              <pc:sldLayoutMk cId="1373428286" sldId="2147483717"/>
              <ac:spMk id="17" creationId="{00000000-0000-0000-0000-000000000000}"/>
            </ac:spMkLst>
          </pc:spChg>
        </pc:sldLayoutChg>
        <pc:sldLayoutChg chg="modSp mod">
          <pc:chgData name="Fake Test User" userId="SID-0" providerId="Test" clId="FakeClientId" dt="2021-09-10T06:43:19.074" v="96" actId="790"/>
          <pc:sldLayoutMkLst>
            <pc:docMk/>
            <pc:sldMasterMk cId="3475826612" sldId="2147483705"/>
            <pc:sldLayoutMk cId="2218869794" sldId="2147483718"/>
          </pc:sldLayoutMkLst>
          <pc:spChg chg="mod">
            <ac:chgData name="Fake Test User" userId="SID-0" providerId="Test" clId="FakeClientId" dt="2021-09-10T06:43:19.074" v="96" actId="790"/>
            <ac:spMkLst>
              <pc:docMk/>
              <pc:sldMasterMk cId="3475826612" sldId="2147483705"/>
              <pc:sldLayoutMk cId="2218869794" sldId="2147483718"/>
              <ac:spMk id="2" creationId="{00000000-0000-0000-0000-000000000000}"/>
            </ac:spMkLst>
          </pc:spChg>
          <pc:spChg chg="mod">
            <ac:chgData name="Fake Test User" userId="SID-0" providerId="Test" clId="FakeClientId" dt="2021-09-10T06:43:19.074" v="96" actId="790"/>
            <ac:spMkLst>
              <pc:docMk/>
              <pc:sldMasterMk cId="3475826612" sldId="2147483705"/>
              <pc:sldLayoutMk cId="2218869794" sldId="2147483718"/>
              <ac:spMk id="4" creationId="{00000000-0000-0000-0000-000000000000}"/>
            </ac:spMkLst>
          </pc:spChg>
          <pc:spChg chg="mod">
            <ac:chgData name="Fake Test User" userId="SID-0" providerId="Test" clId="FakeClientId" dt="2021-09-10T06:43:19.074" v="96" actId="790"/>
            <ac:spMkLst>
              <pc:docMk/>
              <pc:sldMasterMk cId="3475826612" sldId="2147483705"/>
              <pc:sldLayoutMk cId="2218869794" sldId="2147483718"/>
              <ac:spMk id="5" creationId="{00000000-0000-0000-0000-000000000000}"/>
            </ac:spMkLst>
          </pc:spChg>
          <pc:spChg chg="mod">
            <ac:chgData name="Fake Test User" userId="SID-0" providerId="Test" clId="FakeClientId" dt="2021-09-10T06:43:19.074" v="96" actId="790"/>
            <ac:spMkLst>
              <pc:docMk/>
              <pc:sldMasterMk cId="3475826612" sldId="2147483705"/>
              <pc:sldLayoutMk cId="2218869794" sldId="2147483718"/>
              <ac:spMk id="6" creationId="{00000000-0000-0000-0000-000000000000}"/>
            </ac:spMkLst>
          </pc:spChg>
          <pc:spChg chg="mod">
            <ac:chgData name="Fake Test User" userId="SID-0" providerId="Test" clId="FakeClientId" dt="2021-09-10T06:43:19.074" v="96" actId="790"/>
            <ac:spMkLst>
              <pc:docMk/>
              <pc:sldMasterMk cId="3475826612" sldId="2147483705"/>
              <pc:sldLayoutMk cId="2218869794" sldId="2147483718"/>
              <ac:spMk id="7" creationId="{00000000-0000-0000-0000-000000000000}"/>
            </ac:spMkLst>
          </pc:spChg>
        </pc:sldLayoutChg>
        <pc:sldLayoutChg chg="modSp mod">
          <pc:chgData name="Fake Test User" userId="SID-0" providerId="Test" clId="FakeClientId" dt="2021-09-10T06:43:23.699" v="97" actId="790"/>
          <pc:sldLayoutMkLst>
            <pc:docMk/>
            <pc:sldMasterMk cId="3475826612" sldId="2147483705"/>
            <pc:sldLayoutMk cId="2122087897" sldId="2147483719"/>
          </pc:sldLayoutMkLst>
          <pc:spChg chg="mod">
            <ac:chgData name="Fake Test User" userId="SID-0" providerId="Test" clId="FakeClientId" dt="2021-09-10T06:43:23.699" v="97" actId="790"/>
            <ac:spMkLst>
              <pc:docMk/>
              <pc:sldMasterMk cId="3475826612" sldId="2147483705"/>
              <pc:sldLayoutMk cId="2122087897" sldId="2147483719"/>
              <ac:spMk id="3" creationId="{00000000-0000-0000-0000-000000000000}"/>
            </ac:spMkLst>
          </pc:spChg>
          <pc:spChg chg="mod">
            <ac:chgData name="Fake Test User" userId="SID-0" providerId="Test" clId="FakeClientId" dt="2021-09-10T06:43:23.699" v="97" actId="790"/>
            <ac:spMkLst>
              <pc:docMk/>
              <pc:sldMasterMk cId="3475826612" sldId="2147483705"/>
              <pc:sldLayoutMk cId="2122087897" sldId="2147483719"/>
              <ac:spMk id="4" creationId="{00000000-0000-0000-0000-000000000000}"/>
            </ac:spMkLst>
          </pc:spChg>
          <pc:spChg chg="mod">
            <ac:chgData name="Fake Test User" userId="SID-0" providerId="Test" clId="FakeClientId" dt="2021-09-10T06:43:23.699" v="97" actId="790"/>
            <ac:spMkLst>
              <pc:docMk/>
              <pc:sldMasterMk cId="3475826612" sldId="2147483705"/>
              <pc:sldLayoutMk cId="2122087897" sldId="2147483719"/>
              <ac:spMk id="5" creationId="{00000000-0000-0000-0000-000000000000}"/>
            </ac:spMkLst>
          </pc:spChg>
          <pc:spChg chg="mod">
            <ac:chgData name="Fake Test User" userId="SID-0" providerId="Test" clId="FakeClientId" dt="2021-09-10T06:43:23.699" v="97" actId="790"/>
            <ac:spMkLst>
              <pc:docMk/>
              <pc:sldMasterMk cId="3475826612" sldId="2147483705"/>
              <pc:sldLayoutMk cId="2122087897" sldId="2147483719"/>
              <ac:spMk id="7" creationId="{00000000-0000-0000-0000-000000000000}"/>
            </ac:spMkLst>
          </pc:spChg>
          <pc:spChg chg="mod">
            <ac:chgData name="Fake Test User" userId="SID-0" providerId="Test" clId="FakeClientId" dt="2021-09-10T06:43:23.699" v="97" actId="790"/>
            <ac:spMkLst>
              <pc:docMk/>
              <pc:sldMasterMk cId="3475826612" sldId="2147483705"/>
              <pc:sldLayoutMk cId="2122087897" sldId="2147483719"/>
              <ac:spMk id="8" creationId="{00000000-0000-0000-0000-000000000000}"/>
            </ac:spMkLst>
          </pc:spChg>
          <pc:spChg chg="mod">
            <ac:chgData name="Fake Test User" userId="SID-0" providerId="Test" clId="FakeClientId" dt="2021-09-10T06:43:23.699" v="97" actId="790"/>
            <ac:spMkLst>
              <pc:docMk/>
              <pc:sldMasterMk cId="3475826612" sldId="2147483705"/>
              <pc:sldLayoutMk cId="2122087897" sldId="2147483719"/>
              <ac:spMk id="9" creationId="{00000000-0000-0000-0000-000000000000}"/>
            </ac:spMkLst>
          </pc:spChg>
          <pc:spChg chg="mod">
            <ac:chgData name="Fake Test User" userId="SID-0" providerId="Test" clId="FakeClientId" dt="2021-09-10T06:43:23.699" v="97" actId="790"/>
            <ac:spMkLst>
              <pc:docMk/>
              <pc:sldMasterMk cId="3475826612" sldId="2147483705"/>
              <pc:sldLayoutMk cId="2122087897" sldId="2147483719"/>
              <ac:spMk id="10" creationId="{00000000-0000-0000-0000-000000000000}"/>
            </ac:spMkLst>
          </pc:spChg>
          <pc:spChg chg="mod">
            <ac:chgData name="Fake Test User" userId="SID-0" providerId="Test" clId="FakeClientId" dt="2021-09-10T06:43:23.699" v="97" actId="790"/>
            <ac:spMkLst>
              <pc:docMk/>
              <pc:sldMasterMk cId="3475826612" sldId="2147483705"/>
              <pc:sldLayoutMk cId="2122087897" sldId="2147483719"/>
              <ac:spMk id="11" creationId="{00000000-0000-0000-0000-000000000000}"/>
            </ac:spMkLst>
          </pc:spChg>
          <pc:spChg chg="mod">
            <ac:chgData name="Fake Test User" userId="SID-0" providerId="Test" clId="FakeClientId" dt="2021-09-10T06:43:23.699" v="97" actId="790"/>
            <ac:spMkLst>
              <pc:docMk/>
              <pc:sldMasterMk cId="3475826612" sldId="2147483705"/>
              <pc:sldLayoutMk cId="2122087897" sldId="2147483719"/>
              <ac:spMk id="12" creationId="{00000000-0000-0000-0000-000000000000}"/>
            </ac:spMkLst>
          </pc:spChg>
          <pc:spChg chg="mod">
            <ac:chgData name="Fake Test User" userId="SID-0" providerId="Test" clId="FakeClientId" dt="2021-09-10T06:43:23.699" v="97" actId="790"/>
            <ac:spMkLst>
              <pc:docMk/>
              <pc:sldMasterMk cId="3475826612" sldId="2147483705"/>
              <pc:sldLayoutMk cId="2122087897" sldId="2147483719"/>
              <ac:spMk id="15" creationId="{00000000-0000-0000-0000-000000000000}"/>
            </ac:spMkLst>
          </pc:spChg>
        </pc:sldLayoutChg>
        <pc:sldLayoutChg chg="modSp mod">
          <pc:chgData name="Fake Test User" userId="SID-0" providerId="Test" clId="FakeClientId" dt="2021-09-10T06:43:28.293" v="98" actId="790"/>
          <pc:sldLayoutMkLst>
            <pc:docMk/>
            <pc:sldMasterMk cId="3475826612" sldId="2147483705"/>
            <pc:sldLayoutMk cId="2124628002" sldId="2147483720"/>
          </pc:sldLayoutMkLst>
          <pc:spChg chg="mod">
            <ac:chgData name="Fake Test User" userId="SID-0" providerId="Test" clId="FakeClientId" dt="2021-09-10T06:43:28.293" v="98" actId="790"/>
            <ac:spMkLst>
              <pc:docMk/>
              <pc:sldMasterMk cId="3475826612" sldId="2147483705"/>
              <pc:sldLayoutMk cId="2124628002" sldId="2147483720"/>
              <ac:spMk id="3" creationId="{00000000-0000-0000-0000-000000000000}"/>
            </ac:spMkLst>
          </pc:spChg>
          <pc:spChg chg="mod">
            <ac:chgData name="Fake Test User" userId="SID-0" providerId="Test" clId="FakeClientId" dt="2021-09-10T06:43:28.293" v="98" actId="790"/>
            <ac:spMkLst>
              <pc:docMk/>
              <pc:sldMasterMk cId="3475826612" sldId="2147483705"/>
              <pc:sldLayoutMk cId="2124628002" sldId="2147483720"/>
              <ac:spMk id="4" creationId="{00000000-0000-0000-0000-000000000000}"/>
            </ac:spMkLst>
          </pc:spChg>
          <pc:spChg chg="mod">
            <ac:chgData name="Fake Test User" userId="SID-0" providerId="Test" clId="FakeClientId" dt="2021-09-10T06:43:28.293" v="98" actId="790"/>
            <ac:spMkLst>
              <pc:docMk/>
              <pc:sldMasterMk cId="3475826612" sldId="2147483705"/>
              <pc:sldLayoutMk cId="2124628002" sldId="2147483720"/>
              <ac:spMk id="5" creationId="{00000000-0000-0000-0000-000000000000}"/>
            </ac:spMkLst>
          </pc:spChg>
          <pc:spChg chg="mod">
            <ac:chgData name="Fake Test User" userId="SID-0" providerId="Test" clId="FakeClientId" dt="2021-09-10T06:43:28.293" v="98" actId="790"/>
            <ac:spMkLst>
              <pc:docMk/>
              <pc:sldMasterMk cId="3475826612" sldId="2147483705"/>
              <pc:sldLayoutMk cId="2124628002" sldId="2147483720"/>
              <ac:spMk id="19" creationId="{00000000-0000-0000-0000-000000000000}"/>
            </ac:spMkLst>
          </pc:spChg>
          <pc:spChg chg="mod">
            <ac:chgData name="Fake Test User" userId="SID-0" providerId="Test" clId="FakeClientId" dt="2021-09-10T06:43:28.293" v="98" actId="790"/>
            <ac:spMkLst>
              <pc:docMk/>
              <pc:sldMasterMk cId="3475826612" sldId="2147483705"/>
              <pc:sldLayoutMk cId="2124628002" sldId="2147483720"/>
              <ac:spMk id="20" creationId="{00000000-0000-0000-0000-000000000000}"/>
            </ac:spMkLst>
          </pc:spChg>
          <pc:spChg chg="mod">
            <ac:chgData name="Fake Test User" userId="SID-0" providerId="Test" clId="FakeClientId" dt="2021-09-10T06:43:28.293" v="98" actId="790"/>
            <ac:spMkLst>
              <pc:docMk/>
              <pc:sldMasterMk cId="3475826612" sldId="2147483705"/>
              <pc:sldLayoutMk cId="2124628002" sldId="2147483720"/>
              <ac:spMk id="21" creationId="{00000000-0000-0000-0000-000000000000}"/>
            </ac:spMkLst>
          </pc:spChg>
          <pc:spChg chg="mod">
            <ac:chgData name="Fake Test User" userId="SID-0" providerId="Test" clId="FakeClientId" dt="2021-09-10T06:43:28.293" v="98" actId="790"/>
            <ac:spMkLst>
              <pc:docMk/>
              <pc:sldMasterMk cId="3475826612" sldId="2147483705"/>
              <pc:sldLayoutMk cId="2124628002" sldId="2147483720"/>
              <ac:spMk id="22" creationId="{00000000-0000-0000-0000-000000000000}"/>
            </ac:spMkLst>
          </pc:spChg>
          <pc:spChg chg="mod">
            <ac:chgData name="Fake Test User" userId="SID-0" providerId="Test" clId="FakeClientId" dt="2021-09-10T06:43:28.293" v="98" actId="790"/>
            <ac:spMkLst>
              <pc:docMk/>
              <pc:sldMasterMk cId="3475826612" sldId="2147483705"/>
              <pc:sldLayoutMk cId="2124628002" sldId="2147483720"/>
              <ac:spMk id="23" creationId="{00000000-0000-0000-0000-000000000000}"/>
            </ac:spMkLst>
          </pc:spChg>
          <pc:spChg chg="mod">
            <ac:chgData name="Fake Test User" userId="SID-0" providerId="Test" clId="FakeClientId" dt="2021-09-10T06:43:28.293" v="98" actId="790"/>
            <ac:spMkLst>
              <pc:docMk/>
              <pc:sldMasterMk cId="3475826612" sldId="2147483705"/>
              <pc:sldLayoutMk cId="2124628002" sldId="2147483720"/>
              <ac:spMk id="24" creationId="{00000000-0000-0000-0000-000000000000}"/>
            </ac:spMkLst>
          </pc:spChg>
          <pc:spChg chg="mod">
            <ac:chgData name="Fake Test User" userId="SID-0" providerId="Test" clId="FakeClientId" dt="2021-09-10T06:43:28.293" v="98" actId="790"/>
            <ac:spMkLst>
              <pc:docMk/>
              <pc:sldMasterMk cId="3475826612" sldId="2147483705"/>
              <pc:sldLayoutMk cId="2124628002" sldId="2147483720"/>
              <ac:spMk id="25" creationId="{00000000-0000-0000-0000-000000000000}"/>
            </ac:spMkLst>
          </pc:spChg>
          <pc:spChg chg="mod">
            <ac:chgData name="Fake Test User" userId="SID-0" providerId="Test" clId="FakeClientId" dt="2021-09-10T06:43:28.293" v="98" actId="790"/>
            <ac:spMkLst>
              <pc:docMk/>
              <pc:sldMasterMk cId="3475826612" sldId="2147483705"/>
              <pc:sldLayoutMk cId="2124628002" sldId="2147483720"/>
              <ac:spMk id="26" creationId="{00000000-0000-0000-0000-000000000000}"/>
            </ac:spMkLst>
          </pc:spChg>
          <pc:spChg chg="mod">
            <ac:chgData name="Fake Test User" userId="SID-0" providerId="Test" clId="FakeClientId" dt="2021-09-10T06:43:28.293" v="98" actId="790"/>
            <ac:spMkLst>
              <pc:docMk/>
              <pc:sldMasterMk cId="3475826612" sldId="2147483705"/>
              <pc:sldLayoutMk cId="2124628002" sldId="2147483720"/>
              <ac:spMk id="27" creationId="{00000000-0000-0000-0000-000000000000}"/>
            </ac:spMkLst>
          </pc:spChg>
          <pc:spChg chg="mod">
            <ac:chgData name="Fake Test User" userId="SID-0" providerId="Test" clId="FakeClientId" dt="2021-09-10T06:43:28.293" v="98" actId="790"/>
            <ac:spMkLst>
              <pc:docMk/>
              <pc:sldMasterMk cId="3475826612" sldId="2147483705"/>
              <pc:sldLayoutMk cId="2124628002" sldId="2147483720"/>
              <ac:spMk id="30" creationId="{00000000-0000-0000-0000-000000000000}"/>
            </ac:spMkLst>
          </pc:spChg>
        </pc:sldLayoutChg>
        <pc:sldLayoutChg chg="modSp mod">
          <pc:chgData name="Fake Test User" userId="SID-0" providerId="Test" clId="FakeClientId" dt="2021-09-10T06:43:32.371" v="99" actId="790"/>
          <pc:sldLayoutMkLst>
            <pc:docMk/>
            <pc:sldMasterMk cId="3475826612" sldId="2147483705"/>
            <pc:sldLayoutMk cId="831590654" sldId="2147483721"/>
          </pc:sldLayoutMkLst>
          <pc:spChg chg="mod">
            <ac:chgData name="Fake Test User" userId="SID-0" providerId="Test" clId="FakeClientId" dt="2021-09-10T06:43:32.371" v="99" actId="790"/>
            <ac:spMkLst>
              <pc:docMk/>
              <pc:sldMasterMk cId="3475826612" sldId="2147483705"/>
              <pc:sldLayoutMk cId="831590654" sldId="2147483721"/>
              <ac:spMk id="2" creationId="{00000000-0000-0000-0000-000000000000}"/>
            </ac:spMkLst>
          </pc:spChg>
          <pc:spChg chg="mod">
            <ac:chgData name="Fake Test User" userId="SID-0" providerId="Test" clId="FakeClientId" dt="2021-09-10T06:43:32.371" v="99" actId="790"/>
            <ac:spMkLst>
              <pc:docMk/>
              <pc:sldMasterMk cId="3475826612" sldId="2147483705"/>
              <pc:sldLayoutMk cId="831590654" sldId="2147483721"/>
              <ac:spMk id="3" creationId="{00000000-0000-0000-0000-000000000000}"/>
            </ac:spMkLst>
          </pc:spChg>
          <pc:spChg chg="mod">
            <ac:chgData name="Fake Test User" userId="SID-0" providerId="Test" clId="FakeClientId" dt="2021-09-10T06:43:32.371" v="99" actId="790"/>
            <ac:spMkLst>
              <pc:docMk/>
              <pc:sldMasterMk cId="3475826612" sldId="2147483705"/>
              <pc:sldLayoutMk cId="831590654" sldId="2147483721"/>
              <ac:spMk id="4" creationId="{00000000-0000-0000-0000-000000000000}"/>
            </ac:spMkLst>
          </pc:spChg>
          <pc:spChg chg="mod">
            <ac:chgData name="Fake Test User" userId="SID-0" providerId="Test" clId="FakeClientId" dt="2021-09-10T06:43:32.371" v="99" actId="790"/>
            <ac:spMkLst>
              <pc:docMk/>
              <pc:sldMasterMk cId="3475826612" sldId="2147483705"/>
              <pc:sldLayoutMk cId="831590654" sldId="2147483721"/>
              <ac:spMk id="5" creationId="{00000000-0000-0000-0000-000000000000}"/>
            </ac:spMkLst>
          </pc:spChg>
          <pc:spChg chg="mod">
            <ac:chgData name="Fake Test User" userId="SID-0" providerId="Test" clId="FakeClientId" dt="2021-09-10T06:43:32.371" v="99" actId="790"/>
            <ac:spMkLst>
              <pc:docMk/>
              <pc:sldMasterMk cId="3475826612" sldId="2147483705"/>
              <pc:sldLayoutMk cId="831590654" sldId="2147483721"/>
              <ac:spMk id="6" creationId="{00000000-0000-0000-0000-000000000000}"/>
            </ac:spMkLst>
          </pc:spChg>
        </pc:sldLayoutChg>
        <pc:sldLayoutChg chg="modSp mod">
          <pc:chgData name="Fake Test User" userId="SID-0" providerId="Test" clId="FakeClientId" dt="2021-09-10T06:43:36.715" v="100" actId="790"/>
          <pc:sldLayoutMkLst>
            <pc:docMk/>
            <pc:sldMasterMk cId="3475826612" sldId="2147483705"/>
            <pc:sldLayoutMk cId="3809886901" sldId="2147483722"/>
          </pc:sldLayoutMkLst>
          <pc:spChg chg="mod">
            <ac:chgData name="Fake Test User" userId="SID-0" providerId="Test" clId="FakeClientId" dt="2021-09-10T06:43:36.715" v="100" actId="790"/>
            <ac:spMkLst>
              <pc:docMk/>
              <pc:sldMasterMk cId="3475826612" sldId="2147483705"/>
              <pc:sldLayoutMk cId="3809886901" sldId="2147483722"/>
              <ac:spMk id="2" creationId="{00000000-0000-0000-0000-000000000000}"/>
            </ac:spMkLst>
          </pc:spChg>
          <pc:spChg chg="mod">
            <ac:chgData name="Fake Test User" userId="SID-0" providerId="Test" clId="FakeClientId" dt="2021-09-10T06:43:36.715" v="100" actId="790"/>
            <ac:spMkLst>
              <pc:docMk/>
              <pc:sldMasterMk cId="3475826612" sldId="2147483705"/>
              <pc:sldLayoutMk cId="3809886901" sldId="2147483722"/>
              <ac:spMk id="3" creationId="{00000000-0000-0000-0000-000000000000}"/>
            </ac:spMkLst>
          </pc:spChg>
          <pc:spChg chg="mod">
            <ac:chgData name="Fake Test User" userId="SID-0" providerId="Test" clId="FakeClientId" dt="2021-09-10T06:43:36.715" v="100" actId="790"/>
            <ac:spMkLst>
              <pc:docMk/>
              <pc:sldMasterMk cId="3475826612" sldId="2147483705"/>
              <pc:sldLayoutMk cId="3809886901" sldId="2147483722"/>
              <ac:spMk id="4" creationId="{00000000-0000-0000-0000-000000000000}"/>
            </ac:spMkLst>
          </pc:spChg>
          <pc:spChg chg="mod">
            <ac:chgData name="Fake Test User" userId="SID-0" providerId="Test" clId="FakeClientId" dt="2021-09-10T06:43:36.715" v="100" actId="790"/>
            <ac:spMkLst>
              <pc:docMk/>
              <pc:sldMasterMk cId="3475826612" sldId="2147483705"/>
              <pc:sldLayoutMk cId="3809886901" sldId="2147483722"/>
              <ac:spMk id="5" creationId="{00000000-0000-0000-0000-000000000000}"/>
            </ac:spMkLst>
          </pc:spChg>
          <pc:spChg chg="mod">
            <ac:chgData name="Fake Test User" userId="SID-0" providerId="Test" clId="FakeClientId" dt="2021-09-10T06:43:36.715" v="100" actId="790"/>
            <ac:spMkLst>
              <pc:docMk/>
              <pc:sldMasterMk cId="3475826612" sldId="2147483705"/>
              <pc:sldLayoutMk cId="3809886901" sldId="2147483722"/>
              <ac:spMk id="6" creationId="{00000000-0000-0000-0000-000000000000}"/>
            </ac:spMkLst>
          </pc:spChg>
        </pc:sldLayoutChg>
      </pc:sldMasterChg>
      <pc:sldMasterChg chg="modSp mod modSldLayout">
        <pc:chgData name="Fake Test User" userId="SID-0" providerId="Test" clId="FakeClientId" dt="2021-09-10T06:45:25.293" v="118" actId="790"/>
        <pc:sldMasterMkLst>
          <pc:docMk/>
          <pc:sldMasterMk cId="526897659" sldId="2147483723"/>
        </pc:sldMasterMkLst>
        <pc:spChg chg="mod">
          <ac:chgData name="Fake Test User" userId="SID-0" providerId="Test" clId="FakeClientId" dt="2021-09-10T06:43:41.715" v="101" actId="790"/>
          <ac:spMkLst>
            <pc:docMk/>
            <pc:sldMasterMk cId="526897659" sldId="2147483723"/>
            <ac:spMk id="2" creationId="{00000000-0000-0000-0000-000000000000}"/>
          </ac:spMkLst>
        </pc:spChg>
        <pc:spChg chg="mod">
          <ac:chgData name="Fake Test User" userId="SID-0" providerId="Test" clId="FakeClientId" dt="2021-09-10T06:43:41.715" v="101" actId="790"/>
          <ac:spMkLst>
            <pc:docMk/>
            <pc:sldMasterMk cId="526897659" sldId="2147483723"/>
            <ac:spMk id="3" creationId="{00000000-0000-0000-0000-000000000000}"/>
          </ac:spMkLst>
        </pc:spChg>
        <pc:spChg chg="mod">
          <ac:chgData name="Fake Test User" userId="SID-0" providerId="Test" clId="FakeClientId" dt="2021-09-10T06:43:41.715" v="101" actId="790"/>
          <ac:spMkLst>
            <pc:docMk/>
            <pc:sldMasterMk cId="526897659" sldId="2147483723"/>
            <ac:spMk id="4" creationId="{00000000-0000-0000-0000-000000000000}"/>
          </ac:spMkLst>
        </pc:spChg>
        <pc:spChg chg="mod">
          <ac:chgData name="Fake Test User" userId="SID-0" providerId="Test" clId="FakeClientId" dt="2021-09-10T06:43:41.715" v="101" actId="790"/>
          <ac:spMkLst>
            <pc:docMk/>
            <pc:sldMasterMk cId="526897659" sldId="2147483723"/>
            <ac:spMk id="5" creationId="{00000000-0000-0000-0000-000000000000}"/>
          </ac:spMkLst>
        </pc:spChg>
        <pc:spChg chg="mod">
          <ac:chgData name="Fake Test User" userId="SID-0" providerId="Test" clId="FakeClientId" dt="2021-09-10T06:43:41.715" v="101" actId="790"/>
          <ac:spMkLst>
            <pc:docMk/>
            <pc:sldMasterMk cId="526897659" sldId="2147483723"/>
            <ac:spMk id="6" creationId="{00000000-0000-0000-0000-000000000000}"/>
          </ac:spMkLst>
        </pc:spChg>
        <pc:sldLayoutChg chg="modSp mod">
          <pc:chgData name="Fake Test User" userId="SID-0" providerId="Test" clId="FakeClientId" dt="2021-09-10T06:43:48.809" v="102" actId="790"/>
          <pc:sldLayoutMkLst>
            <pc:docMk/>
            <pc:sldMasterMk cId="526897659" sldId="2147483723"/>
            <pc:sldLayoutMk cId="3588423571" sldId="2147483724"/>
          </pc:sldLayoutMkLst>
          <pc:spChg chg="mod">
            <ac:chgData name="Fake Test User" userId="SID-0" providerId="Test" clId="FakeClientId" dt="2021-09-10T06:43:48.809" v="102" actId="790"/>
            <ac:spMkLst>
              <pc:docMk/>
              <pc:sldMasterMk cId="526897659" sldId="2147483723"/>
              <pc:sldLayoutMk cId="3588423571" sldId="2147483724"/>
              <ac:spMk id="2" creationId="{00000000-0000-0000-0000-000000000000}"/>
            </ac:spMkLst>
          </pc:spChg>
          <pc:spChg chg="mod">
            <ac:chgData name="Fake Test User" userId="SID-0" providerId="Test" clId="FakeClientId" dt="2021-09-10T06:43:48.809" v="102" actId="790"/>
            <ac:spMkLst>
              <pc:docMk/>
              <pc:sldMasterMk cId="526897659" sldId="2147483723"/>
              <pc:sldLayoutMk cId="3588423571" sldId="2147483724"/>
              <ac:spMk id="3" creationId="{00000000-0000-0000-0000-000000000000}"/>
            </ac:spMkLst>
          </pc:spChg>
          <pc:spChg chg="mod">
            <ac:chgData name="Fake Test User" userId="SID-0" providerId="Test" clId="FakeClientId" dt="2021-09-10T06:43:48.809" v="102" actId="790"/>
            <ac:spMkLst>
              <pc:docMk/>
              <pc:sldMasterMk cId="526897659" sldId="2147483723"/>
              <pc:sldLayoutMk cId="3588423571" sldId="2147483724"/>
              <ac:spMk id="4" creationId="{00000000-0000-0000-0000-000000000000}"/>
            </ac:spMkLst>
          </pc:spChg>
          <pc:spChg chg="mod">
            <ac:chgData name="Fake Test User" userId="SID-0" providerId="Test" clId="FakeClientId" dt="2021-09-10T06:43:48.809" v="102" actId="790"/>
            <ac:spMkLst>
              <pc:docMk/>
              <pc:sldMasterMk cId="526897659" sldId="2147483723"/>
              <pc:sldLayoutMk cId="3588423571" sldId="2147483724"/>
              <ac:spMk id="5" creationId="{00000000-0000-0000-0000-000000000000}"/>
            </ac:spMkLst>
          </pc:spChg>
          <pc:spChg chg="mod">
            <ac:chgData name="Fake Test User" userId="SID-0" providerId="Test" clId="FakeClientId" dt="2021-09-10T06:43:48.809" v="102" actId="790"/>
            <ac:spMkLst>
              <pc:docMk/>
              <pc:sldMasterMk cId="526897659" sldId="2147483723"/>
              <pc:sldLayoutMk cId="3588423571" sldId="2147483724"/>
              <ac:spMk id="6" creationId="{00000000-0000-0000-0000-000000000000}"/>
            </ac:spMkLst>
          </pc:spChg>
        </pc:sldLayoutChg>
        <pc:sldLayoutChg chg="modSp mod">
          <pc:chgData name="Fake Test User" userId="SID-0" providerId="Test" clId="FakeClientId" dt="2021-09-10T06:43:59.121" v="103" actId="790"/>
          <pc:sldLayoutMkLst>
            <pc:docMk/>
            <pc:sldMasterMk cId="526897659" sldId="2147483723"/>
            <pc:sldLayoutMk cId="1057999558" sldId="2147483725"/>
          </pc:sldLayoutMkLst>
          <pc:spChg chg="mod">
            <ac:chgData name="Fake Test User" userId="SID-0" providerId="Test" clId="FakeClientId" dt="2021-09-10T06:43:59.121" v="103" actId="790"/>
            <ac:spMkLst>
              <pc:docMk/>
              <pc:sldMasterMk cId="526897659" sldId="2147483723"/>
              <pc:sldLayoutMk cId="1057999558" sldId="2147483725"/>
              <ac:spMk id="2" creationId="{00000000-0000-0000-0000-000000000000}"/>
            </ac:spMkLst>
          </pc:spChg>
          <pc:spChg chg="mod">
            <ac:chgData name="Fake Test User" userId="SID-0" providerId="Test" clId="FakeClientId" dt="2021-09-10T06:43:59.121" v="103" actId="790"/>
            <ac:spMkLst>
              <pc:docMk/>
              <pc:sldMasterMk cId="526897659" sldId="2147483723"/>
              <pc:sldLayoutMk cId="1057999558" sldId="2147483725"/>
              <ac:spMk id="3" creationId="{00000000-0000-0000-0000-000000000000}"/>
            </ac:spMkLst>
          </pc:spChg>
          <pc:spChg chg="mod">
            <ac:chgData name="Fake Test User" userId="SID-0" providerId="Test" clId="FakeClientId" dt="2021-09-10T06:43:59.121" v="103" actId="790"/>
            <ac:spMkLst>
              <pc:docMk/>
              <pc:sldMasterMk cId="526897659" sldId="2147483723"/>
              <pc:sldLayoutMk cId="1057999558" sldId="2147483725"/>
              <ac:spMk id="4" creationId="{00000000-0000-0000-0000-000000000000}"/>
            </ac:spMkLst>
          </pc:spChg>
          <pc:spChg chg="mod">
            <ac:chgData name="Fake Test User" userId="SID-0" providerId="Test" clId="FakeClientId" dt="2021-09-10T06:43:59.121" v="103" actId="790"/>
            <ac:spMkLst>
              <pc:docMk/>
              <pc:sldMasterMk cId="526897659" sldId="2147483723"/>
              <pc:sldLayoutMk cId="1057999558" sldId="2147483725"/>
              <ac:spMk id="5" creationId="{00000000-0000-0000-0000-000000000000}"/>
            </ac:spMkLst>
          </pc:spChg>
          <pc:spChg chg="mod">
            <ac:chgData name="Fake Test User" userId="SID-0" providerId="Test" clId="FakeClientId" dt="2021-09-10T06:43:59.121" v="103" actId="790"/>
            <ac:spMkLst>
              <pc:docMk/>
              <pc:sldMasterMk cId="526897659" sldId="2147483723"/>
              <pc:sldLayoutMk cId="1057999558" sldId="2147483725"/>
              <ac:spMk id="6" creationId="{00000000-0000-0000-0000-000000000000}"/>
            </ac:spMkLst>
          </pc:spChg>
        </pc:sldLayoutChg>
        <pc:sldLayoutChg chg="modSp mod">
          <pc:chgData name="Fake Test User" userId="SID-0" providerId="Test" clId="FakeClientId" dt="2021-09-10T06:44:07.841" v="104" actId="790"/>
          <pc:sldLayoutMkLst>
            <pc:docMk/>
            <pc:sldMasterMk cId="526897659" sldId="2147483723"/>
            <pc:sldLayoutMk cId="251986355" sldId="2147483726"/>
          </pc:sldLayoutMkLst>
          <pc:spChg chg="mod">
            <ac:chgData name="Fake Test User" userId="SID-0" providerId="Test" clId="FakeClientId" dt="2021-09-10T06:44:07.841" v="104" actId="790"/>
            <ac:spMkLst>
              <pc:docMk/>
              <pc:sldMasterMk cId="526897659" sldId="2147483723"/>
              <pc:sldLayoutMk cId="251986355" sldId="2147483726"/>
              <ac:spMk id="2" creationId="{00000000-0000-0000-0000-000000000000}"/>
            </ac:spMkLst>
          </pc:spChg>
          <pc:spChg chg="mod">
            <ac:chgData name="Fake Test User" userId="SID-0" providerId="Test" clId="FakeClientId" dt="2021-09-10T06:44:07.841" v="104" actId="790"/>
            <ac:spMkLst>
              <pc:docMk/>
              <pc:sldMasterMk cId="526897659" sldId="2147483723"/>
              <pc:sldLayoutMk cId="251986355" sldId="2147483726"/>
              <ac:spMk id="3" creationId="{00000000-0000-0000-0000-000000000000}"/>
            </ac:spMkLst>
          </pc:spChg>
          <pc:spChg chg="mod">
            <ac:chgData name="Fake Test User" userId="SID-0" providerId="Test" clId="FakeClientId" dt="2021-09-10T06:44:07.841" v="104" actId="790"/>
            <ac:spMkLst>
              <pc:docMk/>
              <pc:sldMasterMk cId="526897659" sldId="2147483723"/>
              <pc:sldLayoutMk cId="251986355" sldId="2147483726"/>
              <ac:spMk id="4" creationId="{00000000-0000-0000-0000-000000000000}"/>
            </ac:spMkLst>
          </pc:spChg>
          <pc:spChg chg="mod">
            <ac:chgData name="Fake Test User" userId="SID-0" providerId="Test" clId="FakeClientId" dt="2021-09-10T06:44:07.841" v="104" actId="790"/>
            <ac:spMkLst>
              <pc:docMk/>
              <pc:sldMasterMk cId="526897659" sldId="2147483723"/>
              <pc:sldLayoutMk cId="251986355" sldId="2147483726"/>
              <ac:spMk id="5" creationId="{00000000-0000-0000-0000-000000000000}"/>
            </ac:spMkLst>
          </pc:spChg>
          <pc:spChg chg="mod">
            <ac:chgData name="Fake Test User" userId="SID-0" providerId="Test" clId="FakeClientId" dt="2021-09-10T06:44:07.841" v="104" actId="790"/>
            <ac:spMkLst>
              <pc:docMk/>
              <pc:sldMasterMk cId="526897659" sldId="2147483723"/>
              <pc:sldLayoutMk cId="251986355" sldId="2147483726"/>
              <ac:spMk id="6" creationId="{00000000-0000-0000-0000-000000000000}"/>
            </ac:spMkLst>
          </pc:spChg>
        </pc:sldLayoutChg>
        <pc:sldLayoutChg chg="modSp mod">
          <pc:chgData name="Fake Test User" userId="SID-0" providerId="Test" clId="FakeClientId" dt="2021-09-10T06:44:12.387" v="105" actId="790"/>
          <pc:sldLayoutMkLst>
            <pc:docMk/>
            <pc:sldMasterMk cId="526897659" sldId="2147483723"/>
            <pc:sldLayoutMk cId="400391073" sldId="2147483727"/>
          </pc:sldLayoutMkLst>
          <pc:spChg chg="mod">
            <ac:chgData name="Fake Test User" userId="SID-0" providerId="Test" clId="FakeClientId" dt="2021-09-10T06:44:12.387" v="105" actId="790"/>
            <ac:spMkLst>
              <pc:docMk/>
              <pc:sldMasterMk cId="526897659" sldId="2147483723"/>
              <pc:sldLayoutMk cId="400391073" sldId="2147483727"/>
              <ac:spMk id="2" creationId="{00000000-0000-0000-0000-000000000000}"/>
            </ac:spMkLst>
          </pc:spChg>
          <pc:spChg chg="mod">
            <ac:chgData name="Fake Test User" userId="SID-0" providerId="Test" clId="FakeClientId" dt="2021-09-10T06:44:12.387" v="105" actId="790"/>
            <ac:spMkLst>
              <pc:docMk/>
              <pc:sldMasterMk cId="526897659" sldId="2147483723"/>
              <pc:sldLayoutMk cId="400391073" sldId="2147483727"/>
              <ac:spMk id="3" creationId="{00000000-0000-0000-0000-000000000000}"/>
            </ac:spMkLst>
          </pc:spChg>
          <pc:spChg chg="mod">
            <ac:chgData name="Fake Test User" userId="SID-0" providerId="Test" clId="FakeClientId" dt="2021-09-10T06:44:12.387" v="105" actId="790"/>
            <ac:spMkLst>
              <pc:docMk/>
              <pc:sldMasterMk cId="526897659" sldId="2147483723"/>
              <pc:sldLayoutMk cId="400391073" sldId="2147483727"/>
              <ac:spMk id="4" creationId="{00000000-0000-0000-0000-000000000000}"/>
            </ac:spMkLst>
          </pc:spChg>
          <pc:spChg chg="mod">
            <ac:chgData name="Fake Test User" userId="SID-0" providerId="Test" clId="FakeClientId" dt="2021-09-10T06:44:12.387" v="105" actId="790"/>
            <ac:spMkLst>
              <pc:docMk/>
              <pc:sldMasterMk cId="526897659" sldId="2147483723"/>
              <pc:sldLayoutMk cId="400391073" sldId="2147483727"/>
              <ac:spMk id="5" creationId="{00000000-0000-0000-0000-000000000000}"/>
            </ac:spMkLst>
          </pc:spChg>
          <pc:spChg chg="mod">
            <ac:chgData name="Fake Test User" userId="SID-0" providerId="Test" clId="FakeClientId" dt="2021-09-10T06:44:12.387" v="105" actId="790"/>
            <ac:spMkLst>
              <pc:docMk/>
              <pc:sldMasterMk cId="526897659" sldId="2147483723"/>
              <pc:sldLayoutMk cId="400391073" sldId="2147483727"/>
              <ac:spMk id="6" creationId="{00000000-0000-0000-0000-000000000000}"/>
            </ac:spMkLst>
          </pc:spChg>
          <pc:spChg chg="mod">
            <ac:chgData name="Fake Test User" userId="SID-0" providerId="Test" clId="FakeClientId" dt="2021-09-10T06:44:12.387" v="105" actId="790"/>
            <ac:spMkLst>
              <pc:docMk/>
              <pc:sldMasterMk cId="526897659" sldId="2147483723"/>
              <pc:sldLayoutMk cId="400391073" sldId="2147483727"/>
              <ac:spMk id="7" creationId="{00000000-0000-0000-0000-000000000000}"/>
            </ac:spMkLst>
          </pc:spChg>
        </pc:sldLayoutChg>
        <pc:sldLayoutChg chg="modSp mod">
          <pc:chgData name="Fake Test User" userId="SID-0" providerId="Test" clId="FakeClientId" dt="2021-09-10T06:44:16.715" v="106" actId="790"/>
          <pc:sldLayoutMkLst>
            <pc:docMk/>
            <pc:sldMasterMk cId="526897659" sldId="2147483723"/>
            <pc:sldLayoutMk cId="412925458" sldId="2147483728"/>
          </pc:sldLayoutMkLst>
          <pc:spChg chg="mod">
            <ac:chgData name="Fake Test User" userId="SID-0" providerId="Test" clId="FakeClientId" dt="2021-09-10T06:44:16.715" v="106" actId="790"/>
            <ac:spMkLst>
              <pc:docMk/>
              <pc:sldMasterMk cId="526897659" sldId="2147483723"/>
              <pc:sldLayoutMk cId="412925458" sldId="2147483728"/>
              <ac:spMk id="2" creationId="{00000000-0000-0000-0000-000000000000}"/>
            </ac:spMkLst>
          </pc:spChg>
          <pc:spChg chg="mod">
            <ac:chgData name="Fake Test User" userId="SID-0" providerId="Test" clId="FakeClientId" dt="2021-09-10T06:44:16.715" v="106" actId="790"/>
            <ac:spMkLst>
              <pc:docMk/>
              <pc:sldMasterMk cId="526897659" sldId="2147483723"/>
              <pc:sldLayoutMk cId="412925458" sldId="2147483728"/>
              <ac:spMk id="3" creationId="{00000000-0000-0000-0000-000000000000}"/>
            </ac:spMkLst>
          </pc:spChg>
          <pc:spChg chg="mod">
            <ac:chgData name="Fake Test User" userId="SID-0" providerId="Test" clId="FakeClientId" dt="2021-09-10T06:44:16.715" v="106" actId="790"/>
            <ac:spMkLst>
              <pc:docMk/>
              <pc:sldMasterMk cId="526897659" sldId="2147483723"/>
              <pc:sldLayoutMk cId="412925458" sldId="2147483728"/>
              <ac:spMk id="4" creationId="{00000000-0000-0000-0000-000000000000}"/>
            </ac:spMkLst>
          </pc:spChg>
          <pc:spChg chg="mod">
            <ac:chgData name="Fake Test User" userId="SID-0" providerId="Test" clId="FakeClientId" dt="2021-09-10T06:44:16.715" v="106" actId="790"/>
            <ac:spMkLst>
              <pc:docMk/>
              <pc:sldMasterMk cId="526897659" sldId="2147483723"/>
              <pc:sldLayoutMk cId="412925458" sldId="2147483728"/>
              <ac:spMk id="5" creationId="{00000000-0000-0000-0000-000000000000}"/>
            </ac:spMkLst>
          </pc:spChg>
          <pc:spChg chg="mod">
            <ac:chgData name="Fake Test User" userId="SID-0" providerId="Test" clId="FakeClientId" dt="2021-09-10T06:44:16.715" v="106" actId="790"/>
            <ac:spMkLst>
              <pc:docMk/>
              <pc:sldMasterMk cId="526897659" sldId="2147483723"/>
              <pc:sldLayoutMk cId="412925458" sldId="2147483728"/>
              <ac:spMk id="6" creationId="{00000000-0000-0000-0000-000000000000}"/>
            </ac:spMkLst>
          </pc:spChg>
          <pc:spChg chg="mod">
            <ac:chgData name="Fake Test User" userId="SID-0" providerId="Test" clId="FakeClientId" dt="2021-09-10T06:44:16.715" v="106" actId="790"/>
            <ac:spMkLst>
              <pc:docMk/>
              <pc:sldMasterMk cId="526897659" sldId="2147483723"/>
              <pc:sldLayoutMk cId="412925458" sldId="2147483728"/>
              <ac:spMk id="7" creationId="{00000000-0000-0000-0000-000000000000}"/>
            </ac:spMkLst>
          </pc:spChg>
          <pc:spChg chg="mod">
            <ac:chgData name="Fake Test User" userId="SID-0" providerId="Test" clId="FakeClientId" dt="2021-09-10T06:44:16.715" v="106" actId="790"/>
            <ac:spMkLst>
              <pc:docMk/>
              <pc:sldMasterMk cId="526897659" sldId="2147483723"/>
              <pc:sldLayoutMk cId="412925458" sldId="2147483728"/>
              <ac:spMk id="8" creationId="{00000000-0000-0000-0000-000000000000}"/>
            </ac:spMkLst>
          </pc:spChg>
          <pc:spChg chg="mod">
            <ac:chgData name="Fake Test User" userId="SID-0" providerId="Test" clId="FakeClientId" dt="2021-09-10T06:44:16.715" v="106" actId="790"/>
            <ac:spMkLst>
              <pc:docMk/>
              <pc:sldMasterMk cId="526897659" sldId="2147483723"/>
              <pc:sldLayoutMk cId="412925458" sldId="2147483728"/>
              <ac:spMk id="9" creationId="{00000000-0000-0000-0000-000000000000}"/>
            </ac:spMkLst>
          </pc:spChg>
        </pc:sldLayoutChg>
        <pc:sldLayoutChg chg="modSp mod">
          <pc:chgData name="Fake Test User" userId="SID-0" providerId="Test" clId="FakeClientId" dt="2021-09-10T06:44:20.918" v="107" actId="790"/>
          <pc:sldLayoutMkLst>
            <pc:docMk/>
            <pc:sldMasterMk cId="526897659" sldId="2147483723"/>
            <pc:sldLayoutMk cId="2801469155" sldId="2147483729"/>
          </pc:sldLayoutMkLst>
          <pc:spChg chg="mod">
            <ac:chgData name="Fake Test User" userId="SID-0" providerId="Test" clId="FakeClientId" dt="2021-09-10T06:44:20.918" v="107" actId="790"/>
            <ac:spMkLst>
              <pc:docMk/>
              <pc:sldMasterMk cId="526897659" sldId="2147483723"/>
              <pc:sldLayoutMk cId="2801469155" sldId="2147483729"/>
              <ac:spMk id="2" creationId="{00000000-0000-0000-0000-000000000000}"/>
            </ac:spMkLst>
          </pc:spChg>
          <pc:spChg chg="mod">
            <ac:chgData name="Fake Test User" userId="SID-0" providerId="Test" clId="FakeClientId" dt="2021-09-10T06:44:20.918" v="107" actId="790"/>
            <ac:spMkLst>
              <pc:docMk/>
              <pc:sldMasterMk cId="526897659" sldId="2147483723"/>
              <pc:sldLayoutMk cId="2801469155" sldId="2147483729"/>
              <ac:spMk id="3" creationId="{00000000-0000-0000-0000-000000000000}"/>
            </ac:spMkLst>
          </pc:spChg>
          <pc:spChg chg="mod">
            <ac:chgData name="Fake Test User" userId="SID-0" providerId="Test" clId="FakeClientId" dt="2021-09-10T06:44:20.918" v="107" actId="790"/>
            <ac:spMkLst>
              <pc:docMk/>
              <pc:sldMasterMk cId="526897659" sldId="2147483723"/>
              <pc:sldLayoutMk cId="2801469155" sldId="2147483729"/>
              <ac:spMk id="4" creationId="{00000000-0000-0000-0000-000000000000}"/>
            </ac:spMkLst>
          </pc:spChg>
          <pc:spChg chg="mod">
            <ac:chgData name="Fake Test User" userId="SID-0" providerId="Test" clId="FakeClientId" dt="2021-09-10T06:44:20.918" v="107" actId="790"/>
            <ac:spMkLst>
              <pc:docMk/>
              <pc:sldMasterMk cId="526897659" sldId="2147483723"/>
              <pc:sldLayoutMk cId="2801469155" sldId="2147483729"/>
              <ac:spMk id="5" creationId="{00000000-0000-0000-0000-000000000000}"/>
            </ac:spMkLst>
          </pc:spChg>
        </pc:sldLayoutChg>
        <pc:sldLayoutChg chg="modSp mod">
          <pc:chgData name="Fake Test User" userId="SID-0" providerId="Test" clId="FakeClientId" dt="2021-09-10T06:44:25.262" v="108" actId="790"/>
          <pc:sldLayoutMkLst>
            <pc:docMk/>
            <pc:sldMasterMk cId="526897659" sldId="2147483723"/>
            <pc:sldLayoutMk cId="3005378833" sldId="2147483730"/>
          </pc:sldLayoutMkLst>
          <pc:spChg chg="mod">
            <ac:chgData name="Fake Test User" userId="SID-0" providerId="Test" clId="FakeClientId" dt="2021-09-10T06:44:25.262" v="108" actId="790"/>
            <ac:spMkLst>
              <pc:docMk/>
              <pc:sldMasterMk cId="526897659" sldId="2147483723"/>
              <pc:sldLayoutMk cId="3005378833" sldId="2147483730"/>
              <ac:spMk id="2" creationId="{00000000-0000-0000-0000-000000000000}"/>
            </ac:spMkLst>
          </pc:spChg>
          <pc:spChg chg="mod">
            <ac:chgData name="Fake Test User" userId="SID-0" providerId="Test" clId="FakeClientId" dt="2021-09-10T06:44:25.262" v="108" actId="790"/>
            <ac:spMkLst>
              <pc:docMk/>
              <pc:sldMasterMk cId="526897659" sldId="2147483723"/>
              <pc:sldLayoutMk cId="3005378833" sldId="2147483730"/>
              <ac:spMk id="3" creationId="{00000000-0000-0000-0000-000000000000}"/>
            </ac:spMkLst>
          </pc:spChg>
          <pc:spChg chg="mod">
            <ac:chgData name="Fake Test User" userId="SID-0" providerId="Test" clId="FakeClientId" dt="2021-09-10T06:44:25.262" v="108" actId="790"/>
            <ac:spMkLst>
              <pc:docMk/>
              <pc:sldMasterMk cId="526897659" sldId="2147483723"/>
              <pc:sldLayoutMk cId="3005378833" sldId="2147483730"/>
              <ac:spMk id="4" creationId="{00000000-0000-0000-0000-000000000000}"/>
            </ac:spMkLst>
          </pc:spChg>
        </pc:sldLayoutChg>
        <pc:sldLayoutChg chg="modSp mod">
          <pc:chgData name="Fake Test User" userId="SID-0" providerId="Test" clId="FakeClientId" dt="2021-09-10T06:44:29.746" v="109" actId="790"/>
          <pc:sldLayoutMkLst>
            <pc:docMk/>
            <pc:sldMasterMk cId="526897659" sldId="2147483723"/>
            <pc:sldLayoutMk cId="3933333917" sldId="2147483731"/>
          </pc:sldLayoutMkLst>
          <pc:spChg chg="mod">
            <ac:chgData name="Fake Test User" userId="SID-0" providerId="Test" clId="FakeClientId" dt="2021-09-10T06:44:29.746" v="109" actId="790"/>
            <ac:spMkLst>
              <pc:docMk/>
              <pc:sldMasterMk cId="526897659" sldId="2147483723"/>
              <pc:sldLayoutMk cId="3933333917" sldId="2147483731"/>
              <ac:spMk id="2" creationId="{00000000-0000-0000-0000-000000000000}"/>
            </ac:spMkLst>
          </pc:spChg>
          <pc:spChg chg="mod">
            <ac:chgData name="Fake Test User" userId="SID-0" providerId="Test" clId="FakeClientId" dt="2021-09-10T06:44:29.746" v="109" actId="790"/>
            <ac:spMkLst>
              <pc:docMk/>
              <pc:sldMasterMk cId="526897659" sldId="2147483723"/>
              <pc:sldLayoutMk cId="3933333917" sldId="2147483731"/>
              <ac:spMk id="3" creationId="{00000000-0000-0000-0000-000000000000}"/>
            </ac:spMkLst>
          </pc:spChg>
          <pc:spChg chg="mod">
            <ac:chgData name="Fake Test User" userId="SID-0" providerId="Test" clId="FakeClientId" dt="2021-09-10T06:44:29.746" v="109" actId="790"/>
            <ac:spMkLst>
              <pc:docMk/>
              <pc:sldMasterMk cId="526897659" sldId="2147483723"/>
              <pc:sldLayoutMk cId="3933333917" sldId="2147483731"/>
              <ac:spMk id="4" creationId="{00000000-0000-0000-0000-000000000000}"/>
            </ac:spMkLst>
          </pc:spChg>
          <pc:spChg chg="mod">
            <ac:chgData name="Fake Test User" userId="SID-0" providerId="Test" clId="FakeClientId" dt="2021-09-10T06:44:29.746" v="109" actId="790"/>
            <ac:spMkLst>
              <pc:docMk/>
              <pc:sldMasterMk cId="526897659" sldId="2147483723"/>
              <pc:sldLayoutMk cId="3933333917" sldId="2147483731"/>
              <ac:spMk id="5" creationId="{00000000-0000-0000-0000-000000000000}"/>
            </ac:spMkLst>
          </pc:spChg>
          <pc:spChg chg="mod">
            <ac:chgData name="Fake Test User" userId="SID-0" providerId="Test" clId="FakeClientId" dt="2021-09-10T06:44:29.746" v="109" actId="790"/>
            <ac:spMkLst>
              <pc:docMk/>
              <pc:sldMasterMk cId="526897659" sldId="2147483723"/>
              <pc:sldLayoutMk cId="3933333917" sldId="2147483731"/>
              <ac:spMk id="6" creationId="{00000000-0000-0000-0000-000000000000}"/>
            </ac:spMkLst>
          </pc:spChg>
          <pc:spChg chg="mod">
            <ac:chgData name="Fake Test User" userId="SID-0" providerId="Test" clId="FakeClientId" dt="2021-09-10T06:44:29.746" v="109" actId="790"/>
            <ac:spMkLst>
              <pc:docMk/>
              <pc:sldMasterMk cId="526897659" sldId="2147483723"/>
              <pc:sldLayoutMk cId="3933333917" sldId="2147483731"/>
              <ac:spMk id="7" creationId="{00000000-0000-0000-0000-000000000000}"/>
            </ac:spMkLst>
          </pc:spChg>
        </pc:sldLayoutChg>
        <pc:sldLayoutChg chg="modSp mod">
          <pc:chgData name="Fake Test User" userId="SID-0" providerId="Test" clId="FakeClientId" dt="2021-09-10T06:44:34.653" v="110" actId="790"/>
          <pc:sldLayoutMkLst>
            <pc:docMk/>
            <pc:sldMasterMk cId="526897659" sldId="2147483723"/>
            <pc:sldLayoutMk cId="2612067480" sldId="2147483732"/>
          </pc:sldLayoutMkLst>
          <pc:spChg chg="mod">
            <ac:chgData name="Fake Test User" userId="SID-0" providerId="Test" clId="FakeClientId" dt="2021-09-10T06:44:34.653" v="110" actId="790"/>
            <ac:spMkLst>
              <pc:docMk/>
              <pc:sldMasterMk cId="526897659" sldId="2147483723"/>
              <pc:sldLayoutMk cId="2612067480" sldId="2147483732"/>
              <ac:spMk id="2" creationId="{00000000-0000-0000-0000-000000000000}"/>
            </ac:spMkLst>
          </pc:spChg>
          <pc:spChg chg="mod">
            <ac:chgData name="Fake Test User" userId="SID-0" providerId="Test" clId="FakeClientId" dt="2021-09-10T06:44:34.653" v="110" actId="790"/>
            <ac:spMkLst>
              <pc:docMk/>
              <pc:sldMasterMk cId="526897659" sldId="2147483723"/>
              <pc:sldLayoutMk cId="2612067480" sldId="2147483732"/>
              <ac:spMk id="3" creationId="{00000000-0000-0000-0000-000000000000}"/>
            </ac:spMkLst>
          </pc:spChg>
          <pc:spChg chg="mod">
            <ac:chgData name="Fake Test User" userId="SID-0" providerId="Test" clId="FakeClientId" dt="2021-09-10T06:44:34.653" v="110" actId="790"/>
            <ac:spMkLst>
              <pc:docMk/>
              <pc:sldMasterMk cId="526897659" sldId="2147483723"/>
              <pc:sldLayoutMk cId="2612067480" sldId="2147483732"/>
              <ac:spMk id="4" creationId="{00000000-0000-0000-0000-000000000000}"/>
            </ac:spMkLst>
          </pc:spChg>
          <pc:spChg chg="mod">
            <ac:chgData name="Fake Test User" userId="SID-0" providerId="Test" clId="FakeClientId" dt="2021-09-10T06:44:34.653" v="110" actId="790"/>
            <ac:spMkLst>
              <pc:docMk/>
              <pc:sldMasterMk cId="526897659" sldId="2147483723"/>
              <pc:sldLayoutMk cId="2612067480" sldId="2147483732"/>
              <ac:spMk id="5" creationId="{00000000-0000-0000-0000-000000000000}"/>
            </ac:spMkLst>
          </pc:spChg>
          <pc:spChg chg="mod">
            <ac:chgData name="Fake Test User" userId="SID-0" providerId="Test" clId="FakeClientId" dt="2021-09-10T06:44:34.653" v="110" actId="790"/>
            <ac:spMkLst>
              <pc:docMk/>
              <pc:sldMasterMk cId="526897659" sldId="2147483723"/>
              <pc:sldLayoutMk cId="2612067480" sldId="2147483732"/>
              <ac:spMk id="6" creationId="{00000000-0000-0000-0000-000000000000}"/>
            </ac:spMkLst>
          </pc:spChg>
          <pc:spChg chg="mod">
            <ac:chgData name="Fake Test User" userId="SID-0" providerId="Test" clId="FakeClientId" dt="2021-09-10T06:44:34.653" v="110" actId="790"/>
            <ac:spMkLst>
              <pc:docMk/>
              <pc:sldMasterMk cId="526897659" sldId="2147483723"/>
              <pc:sldLayoutMk cId="2612067480" sldId="2147483732"/>
              <ac:spMk id="7" creationId="{00000000-0000-0000-0000-000000000000}"/>
            </ac:spMkLst>
          </pc:spChg>
        </pc:sldLayoutChg>
        <pc:sldLayoutChg chg="modSp mod">
          <pc:chgData name="Fake Test User" userId="SID-0" providerId="Test" clId="FakeClientId" dt="2021-09-10T06:44:39.262" v="111" actId="790"/>
          <pc:sldLayoutMkLst>
            <pc:docMk/>
            <pc:sldMasterMk cId="526897659" sldId="2147483723"/>
            <pc:sldLayoutMk cId="3480607522" sldId="2147483733"/>
          </pc:sldLayoutMkLst>
          <pc:spChg chg="mod">
            <ac:chgData name="Fake Test User" userId="SID-0" providerId="Test" clId="FakeClientId" dt="2021-09-10T06:44:39.262" v="111" actId="790"/>
            <ac:spMkLst>
              <pc:docMk/>
              <pc:sldMasterMk cId="526897659" sldId="2147483723"/>
              <pc:sldLayoutMk cId="3480607522" sldId="2147483733"/>
              <ac:spMk id="2" creationId="{00000000-0000-0000-0000-000000000000}"/>
            </ac:spMkLst>
          </pc:spChg>
          <pc:spChg chg="mod">
            <ac:chgData name="Fake Test User" userId="SID-0" providerId="Test" clId="FakeClientId" dt="2021-09-10T06:44:39.262" v="111" actId="790"/>
            <ac:spMkLst>
              <pc:docMk/>
              <pc:sldMasterMk cId="526897659" sldId="2147483723"/>
              <pc:sldLayoutMk cId="3480607522" sldId="2147483733"/>
              <ac:spMk id="3" creationId="{00000000-0000-0000-0000-000000000000}"/>
            </ac:spMkLst>
          </pc:spChg>
          <pc:spChg chg="mod">
            <ac:chgData name="Fake Test User" userId="SID-0" providerId="Test" clId="FakeClientId" dt="2021-09-10T06:44:39.262" v="111" actId="790"/>
            <ac:spMkLst>
              <pc:docMk/>
              <pc:sldMasterMk cId="526897659" sldId="2147483723"/>
              <pc:sldLayoutMk cId="3480607522" sldId="2147483733"/>
              <ac:spMk id="4" creationId="{00000000-0000-0000-0000-000000000000}"/>
            </ac:spMkLst>
          </pc:spChg>
          <pc:spChg chg="mod">
            <ac:chgData name="Fake Test User" userId="SID-0" providerId="Test" clId="FakeClientId" dt="2021-09-10T06:44:39.262" v="111" actId="790"/>
            <ac:spMkLst>
              <pc:docMk/>
              <pc:sldMasterMk cId="526897659" sldId="2147483723"/>
              <pc:sldLayoutMk cId="3480607522" sldId="2147483733"/>
              <ac:spMk id="5" creationId="{00000000-0000-0000-0000-000000000000}"/>
            </ac:spMkLst>
          </pc:spChg>
          <pc:spChg chg="mod">
            <ac:chgData name="Fake Test User" userId="SID-0" providerId="Test" clId="FakeClientId" dt="2021-09-10T06:44:39.262" v="111" actId="790"/>
            <ac:spMkLst>
              <pc:docMk/>
              <pc:sldMasterMk cId="526897659" sldId="2147483723"/>
              <pc:sldLayoutMk cId="3480607522" sldId="2147483733"/>
              <ac:spMk id="6" creationId="{00000000-0000-0000-0000-000000000000}"/>
            </ac:spMkLst>
          </pc:spChg>
          <pc:spChg chg="mod">
            <ac:chgData name="Fake Test User" userId="SID-0" providerId="Test" clId="FakeClientId" dt="2021-09-10T06:44:39.262" v="111" actId="790"/>
            <ac:spMkLst>
              <pc:docMk/>
              <pc:sldMasterMk cId="526897659" sldId="2147483723"/>
              <pc:sldLayoutMk cId="3480607522" sldId="2147483733"/>
              <ac:spMk id="7" creationId="{00000000-0000-0000-0000-000000000000}"/>
            </ac:spMkLst>
          </pc:spChg>
        </pc:sldLayoutChg>
        <pc:sldLayoutChg chg="modSp mod">
          <pc:chgData name="Fake Test User" userId="SID-0" providerId="Test" clId="FakeClientId" dt="2021-09-10T06:44:48.590" v="112" actId="790"/>
          <pc:sldLayoutMkLst>
            <pc:docMk/>
            <pc:sldMasterMk cId="526897659" sldId="2147483723"/>
            <pc:sldLayoutMk cId="1874527180" sldId="2147483734"/>
          </pc:sldLayoutMkLst>
          <pc:spChg chg="mod">
            <ac:chgData name="Fake Test User" userId="SID-0" providerId="Test" clId="FakeClientId" dt="2021-09-10T06:44:48.590" v="112" actId="790"/>
            <ac:spMkLst>
              <pc:docMk/>
              <pc:sldMasterMk cId="526897659" sldId="2147483723"/>
              <pc:sldLayoutMk cId="1874527180" sldId="2147483734"/>
              <ac:spMk id="2" creationId="{00000000-0000-0000-0000-000000000000}"/>
            </ac:spMkLst>
          </pc:spChg>
          <pc:spChg chg="mod">
            <ac:chgData name="Fake Test User" userId="SID-0" providerId="Test" clId="FakeClientId" dt="2021-09-10T06:44:48.590" v="112" actId="790"/>
            <ac:spMkLst>
              <pc:docMk/>
              <pc:sldMasterMk cId="526897659" sldId="2147483723"/>
              <pc:sldLayoutMk cId="1874527180" sldId="2147483734"/>
              <ac:spMk id="4" creationId="{00000000-0000-0000-0000-000000000000}"/>
            </ac:spMkLst>
          </pc:spChg>
          <pc:spChg chg="mod">
            <ac:chgData name="Fake Test User" userId="SID-0" providerId="Test" clId="FakeClientId" dt="2021-09-10T06:44:48.590" v="112" actId="790"/>
            <ac:spMkLst>
              <pc:docMk/>
              <pc:sldMasterMk cId="526897659" sldId="2147483723"/>
              <pc:sldLayoutMk cId="1874527180" sldId="2147483734"/>
              <ac:spMk id="5" creationId="{00000000-0000-0000-0000-000000000000}"/>
            </ac:spMkLst>
          </pc:spChg>
          <pc:spChg chg="mod">
            <ac:chgData name="Fake Test User" userId="SID-0" providerId="Test" clId="FakeClientId" dt="2021-09-10T06:44:48.590" v="112" actId="790"/>
            <ac:spMkLst>
              <pc:docMk/>
              <pc:sldMasterMk cId="526897659" sldId="2147483723"/>
              <pc:sldLayoutMk cId="1874527180" sldId="2147483734"/>
              <ac:spMk id="6" creationId="{00000000-0000-0000-0000-000000000000}"/>
            </ac:spMkLst>
          </pc:spChg>
          <pc:spChg chg="mod">
            <ac:chgData name="Fake Test User" userId="SID-0" providerId="Test" clId="FakeClientId" dt="2021-09-10T06:44:48.590" v="112" actId="790"/>
            <ac:spMkLst>
              <pc:docMk/>
              <pc:sldMasterMk cId="526897659" sldId="2147483723"/>
              <pc:sldLayoutMk cId="1874527180" sldId="2147483734"/>
              <ac:spMk id="7" creationId="{00000000-0000-0000-0000-000000000000}"/>
            </ac:spMkLst>
          </pc:spChg>
        </pc:sldLayoutChg>
        <pc:sldLayoutChg chg="modSp mod">
          <pc:chgData name="Fake Test User" userId="SID-0" providerId="Test" clId="FakeClientId" dt="2021-09-10T06:44:52.934" v="113" actId="790"/>
          <pc:sldLayoutMkLst>
            <pc:docMk/>
            <pc:sldMasterMk cId="526897659" sldId="2147483723"/>
            <pc:sldLayoutMk cId="1897023079" sldId="2147483735"/>
          </pc:sldLayoutMkLst>
          <pc:spChg chg="mod">
            <ac:chgData name="Fake Test User" userId="SID-0" providerId="Test" clId="FakeClientId" dt="2021-09-10T06:44:52.934" v="113" actId="790"/>
            <ac:spMkLst>
              <pc:docMk/>
              <pc:sldMasterMk cId="526897659" sldId="2147483723"/>
              <pc:sldLayoutMk cId="1897023079" sldId="2147483735"/>
              <ac:spMk id="2" creationId="{00000000-0000-0000-0000-000000000000}"/>
            </ac:spMkLst>
          </pc:spChg>
          <pc:spChg chg="mod">
            <ac:chgData name="Fake Test User" userId="SID-0" providerId="Test" clId="FakeClientId" dt="2021-09-10T06:44:52.934" v="113" actId="790"/>
            <ac:spMkLst>
              <pc:docMk/>
              <pc:sldMasterMk cId="526897659" sldId="2147483723"/>
              <pc:sldLayoutMk cId="1897023079" sldId="2147483735"/>
              <ac:spMk id="4" creationId="{00000000-0000-0000-0000-000000000000}"/>
            </ac:spMkLst>
          </pc:spChg>
          <pc:spChg chg="mod">
            <ac:chgData name="Fake Test User" userId="SID-0" providerId="Test" clId="FakeClientId" dt="2021-09-10T06:44:52.934" v="113" actId="790"/>
            <ac:spMkLst>
              <pc:docMk/>
              <pc:sldMasterMk cId="526897659" sldId="2147483723"/>
              <pc:sldLayoutMk cId="1897023079" sldId="2147483735"/>
              <ac:spMk id="5" creationId="{00000000-0000-0000-0000-000000000000}"/>
            </ac:spMkLst>
          </pc:spChg>
          <pc:spChg chg="mod">
            <ac:chgData name="Fake Test User" userId="SID-0" providerId="Test" clId="FakeClientId" dt="2021-09-10T06:44:52.934" v="113" actId="790"/>
            <ac:spMkLst>
              <pc:docMk/>
              <pc:sldMasterMk cId="526897659" sldId="2147483723"/>
              <pc:sldLayoutMk cId="1897023079" sldId="2147483735"/>
              <ac:spMk id="6" creationId="{00000000-0000-0000-0000-000000000000}"/>
            </ac:spMkLst>
          </pc:spChg>
          <pc:spChg chg="mod">
            <ac:chgData name="Fake Test User" userId="SID-0" providerId="Test" clId="FakeClientId" dt="2021-09-10T06:44:52.934" v="113" actId="790"/>
            <ac:spMkLst>
              <pc:docMk/>
              <pc:sldMasterMk cId="526897659" sldId="2147483723"/>
              <pc:sldLayoutMk cId="1897023079" sldId="2147483735"/>
              <ac:spMk id="7" creationId="{00000000-0000-0000-0000-000000000000}"/>
            </ac:spMkLst>
          </pc:spChg>
          <pc:spChg chg="mod">
            <ac:chgData name="Fake Test User" userId="SID-0" providerId="Test" clId="FakeClientId" dt="2021-09-10T06:44:52.934" v="113" actId="790"/>
            <ac:spMkLst>
              <pc:docMk/>
              <pc:sldMasterMk cId="526897659" sldId="2147483723"/>
              <pc:sldLayoutMk cId="1897023079" sldId="2147483735"/>
              <ac:spMk id="12" creationId="{00000000-0000-0000-0000-000000000000}"/>
            </ac:spMkLst>
          </pc:spChg>
          <pc:spChg chg="mod">
            <ac:chgData name="Fake Test User" userId="SID-0" providerId="Test" clId="FakeClientId" dt="2021-09-10T06:44:52.934" v="113" actId="790"/>
            <ac:spMkLst>
              <pc:docMk/>
              <pc:sldMasterMk cId="526897659" sldId="2147483723"/>
              <pc:sldLayoutMk cId="1897023079" sldId="2147483735"/>
              <ac:spMk id="16" creationId="{00000000-0000-0000-0000-000000000000}"/>
            </ac:spMkLst>
          </pc:spChg>
          <pc:spChg chg="mod">
            <ac:chgData name="Fake Test User" userId="SID-0" providerId="Test" clId="FakeClientId" dt="2021-09-10T06:44:52.934" v="113" actId="790"/>
            <ac:spMkLst>
              <pc:docMk/>
              <pc:sldMasterMk cId="526897659" sldId="2147483723"/>
              <pc:sldLayoutMk cId="1897023079" sldId="2147483735"/>
              <ac:spMk id="17" creationId="{00000000-0000-0000-0000-000000000000}"/>
            </ac:spMkLst>
          </pc:spChg>
        </pc:sldLayoutChg>
        <pc:sldLayoutChg chg="modSp mod">
          <pc:chgData name="Fake Test User" userId="SID-0" providerId="Test" clId="FakeClientId" dt="2021-09-10T06:45:01.653" v="114" actId="790"/>
          <pc:sldLayoutMkLst>
            <pc:docMk/>
            <pc:sldMasterMk cId="526897659" sldId="2147483723"/>
            <pc:sldLayoutMk cId="1368646319" sldId="2147483736"/>
          </pc:sldLayoutMkLst>
          <pc:spChg chg="mod">
            <ac:chgData name="Fake Test User" userId="SID-0" providerId="Test" clId="FakeClientId" dt="2021-09-10T06:45:01.653" v="114" actId="790"/>
            <ac:spMkLst>
              <pc:docMk/>
              <pc:sldMasterMk cId="526897659" sldId="2147483723"/>
              <pc:sldLayoutMk cId="1368646319" sldId="2147483736"/>
              <ac:spMk id="2" creationId="{00000000-0000-0000-0000-000000000000}"/>
            </ac:spMkLst>
          </pc:spChg>
          <pc:spChg chg="mod">
            <ac:chgData name="Fake Test User" userId="SID-0" providerId="Test" clId="FakeClientId" dt="2021-09-10T06:45:01.653" v="114" actId="790"/>
            <ac:spMkLst>
              <pc:docMk/>
              <pc:sldMasterMk cId="526897659" sldId="2147483723"/>
              <pc:sldLayoutMk cId="1368646319" sldId="2147483736"/>
              <ac:spMk id="4" creationId="{00000000-0000-0000-0000-000000000000}"/>
            </ac:spMkLst>
          </pc:spChg>
          <pc:spChg chg="mod">
            <ac:chgData name="Fake Test User" userId="SID-0" providerId="Test" clId="FakeClientId" dt="2021-09-10T06:45:01.653" v="114" actId="790"/>
            <ac:spMkLst>
              <pc:docMk/>
              <pc:sldMasterMk cId="526897659" sldId="2147483723"/>
              <pc:sldLayoutMk cId="1368646319" sldId="2147483736"/>
              <ac:spMk id="5" creationId="{00000000-0000-0000-0000-000000000000}"/>
            </ac:spMkLst>
          </pc:spChg>
          <pc:spChg chg="mod">
            <ac:chgData name="Fake Test User" userId="SID-0" providerId="Test" clId="FakeClientId" dt="2021-09-10T06:45:01.653" v="114" actId="790"/>
            <ac:spMkLst>
              <pc:docMk/>
              <pc:sldMasterMk cId="526897659" sldId="2147483723"/>
              <pc:sldLayoutMk cId="1368646319" sldId="2147483736"/>
              <ac:spMk id="6" creationId="{00000000-0000-0000-0000-000000000000}"/>
            </ac:spMkLst>
          </pc:spChg>
          <pc:spChg chg="mod">
            <ac:chgData name="Fake Test User" userId="SID-0" providerId="Test" clId="FakeClientId" dt="2021-09-10T06:45:01.653" v="114" actId="790"/>
            <ac:spMkLst>
              <pc:docMk/>
              <pc:sldMasterMk cId="526897659" sldId="2147483723"/>
              <pc:sldLayoutMk cId="1368646319" sldId="2147483736"/>
              <ac:spMk id="7" creationId="{00000000-0000-0000-0000-000000000000}"/>
            </ac:spMkLst>
          </pc:spChg>
        </pc:sldLayoutChg>
        <pc:sldLayoutChg chg="modSp mod">
          <pc:chgData name="Fake Test User" userId="SID-0" providerId="Test" clId="FakeClientId" dt="2021-09-10T06:45:09.340" v="115" actId="790"/>
          <pc:sldLayoutMkLst>
            <pc:docMk/>
            <pc:sldMasterMk cId="526897659" sldId="2147483723"/>
            <pc:sldLayoutMk cId="143517822" sldId="2147483737"/>
          </pc:sldLayoutMkLst>
          <pc:spChg chg="mod">
            <ac:chgData name="Fake Test User" userId="SID-0" providerId="Test" clId="FakeClientId" dt="2021-09-10T06:45:09.340" v="115" actId="790"/>
            <ac:spMkLst>
              <pc:docMk/>
              <pc:sldMasterMk cId="526897659" sldId="2147483723"/>
              <pc:sldLayoutMk cId="143517822" sldId="2147483737"/>
              <ac:spMk id="3" creationId="{00000000-0000-0000-0000-000000000000}"/>
            </ac:spMkLst>
          </pc:spChg>
          <pc:spChg chg="mod">
            <ac:chgData name="Fake Test User" userId="SID-0" providerId="Test" clId="FakeClientId" dt="2021-09-10T06:45:09.340" v="115" actId="790"/>
            <ac:spMkLst>
              <pc:docMk/>
              <pc:sldMasterMk cId="526897659" sldId="2147483723"/>
              <pc:sldLayoutMk cId="143517822" sldId="2147483737"/>
              <ac:spMk id="4" creationId="{00000000-0000-0000-0000-000000000000}"/>
            </ac:spMkLst>
          </pc:spChg>
          <pc:spChg chg="mod">
            <ac:chgData name="Fake Test User" userId="SID-0" providerId="Test" clId="FakeClientId" dt="2021-09-10T06:45:09.340" v="115" actId="790"/>
            <ac:spMkLst>
              <pc:docMk/>
              <pc:sldMasterMk cId="526897659" sldId="2147483723"/>
              <pc:sldLayoutMk cId="143517822" sldId="2147483737"/>
              <ac:spMk id="5" creationId="{00000000-0000-0000-0000-000000000000}"/>
            </ac:spMkLst>
          </pc:spChg>
          <pc:spChg chg="mod">
            <ac:chgData name="Fake Test User" userId="SID-0" providerId="Test" clId="FakeClientId" dt="2021-09-10T06:45:09.340" v="115" actId="790"/>
            <ac:spMkLst>
              <pc:docMk/>
              <pc:sldMasterMk cId="526897659" sldId="2147483723"/>
              <pc:sldLayoutMk cId="143517822" sldId="2147483737"/>
              <ac:spMk id="7" creationId="{00000000-0000-0000-0000-000000000000}"/>
            </ac:spMkLst>
          </pc:spChg>
          <pc:spChg chg="mod">
            <ac:chgData name="Fake Test User" userId="SID-0" providerId="Test" clId="FakeClientId" dt="2021-09-10T06:45:09.340" v="115" actId="790"/>
            <ac:spMkLst>
              <pc:docMk/>
              <pc:sldMasterMk cId="526897659" sldId="2147483723"/>
              <pc:sldLayoutMk cId="143517822" sldId="2147483737"/>
              <ac:spMk id="8" creationId="{00000000-0000-0000-0000-000000000000}"/>
            </ac:spMkLst>
          </pc:spChg>
          <pc:spChg chg="mod">
            <ac:chgData name="Fake Test User" userId="SID-0" providerId="Test" clId="FakeClientId" dt="2021-09-10T06:45:09.340" v="115" actId="790"/>
            <ac:spMkLst>
              <pc:docMk/>
              <pc:sldMasterMk cId="526897659" sldId="2147483723"/>
              <pc:sldLayoutMk cId="143517822" sldId="2147483737"/>
              <ac:spMk id="9" creationId="{00000000-0000-0000-0000-000000000000}"/>
            </ac:spMkLst>
          </pc:spChg>
          <pc:spChg chg="mod">
            <ac:chgData name="Fake Test User" userId="SID-0" providerId="Test" clId="FakeClientId" dt="2021-09-10T06:45:09.340" v="115" actId="790"/>
            <ac:spMkLst>
              <pc:docMk/>
              <pc:sldMasterMk cId="526897659" sldId="2147483723"/>
              <pc:sldLayoutMk cId="143517822" sldId="2147483737"/>
              <ac:spMk id="10" creationId="{00000000-0000-0000-0000-000000000000}"/>
            </ac:spMkLst>
          </pc:spChg>
          <pc:spChg chg="mod">
            <ac:chgData name="Fake Test User" userId="SID-0" providerId="Test" clId="FakeClientId" dt="2021-09-10T06:45:09.340" v="115" actId="790"/>
            <ac:spMkLst>
              <pc:docMk/>
              <pc:sldMasterMk cId="526897659" sldId="2147483723"/>
              <pc:sldLayoutMk cId="143517822" sldId="2147483737"/>
              <ac:spMk id="11" creationId="{00000000-0000-0000-0000-000000000000}"/>
            </ac:spMkLst>
          </pc:spChg>
          <pc:spChg chg="mod">
            <ac:chgData name="Fake Test User" userId="SID-0" providerId="Test" clId="FakeClientId" dt="2021-09-10T06:45:09.340" v="115" actId="790"/>
            <ac:spMkLst>
              <pc:docMk/>
              <pc:sldMasterMk cId="526897659" sldId="2147483723"/>
              <pc:sldLayoutMk cId="143517822" sldId="2147483737"/>
              <ac:spMk id="12" creationId="{00000000-0000-0000-0000-000000000000}"/>
            </ac:spMkLst>
          </pc:spChg>
          <pc:spChg chg="mod">
            <ac:chgData name="Fake Test User" userId="SID-0" providerId="Test" clId="FakeClientId" dt="2021-09-10T06:45:09.340" v="115" actId="790"/>
            <ac:spMkLst>
              <pc:docMk/>
              <pc:sldMasterMk cId="526897659" sldId="2147483723"/>
              <pc:sldLayoutMk cId="143517822" sldId="2147483737"/>
              <ac:spMk id="15" creationId="{00000000-0000-0000-0000-000000000000}"/>
            </ac:spMkLst>
          </pc:spChg>
        </pc:sldLayoutChg>
        <pc:sldLayoutChg chg="modSp mod">
          <pc:chgData name="Fake Test User" userId="SID-0" providerId="Test" clId="FakeClientId" dt="2021-09-10T06:45:17.168" v="116" actId="790"/>
          <pc:sldLayoutMkLst>
            <pc:docMk/>
            <pc:sldMasterMk cId="526897659" sldId="2147483723"/>
            <pc:sldLayoutMk cId="3591729612" sldId="2147483738"/>
          </pc:sldLayoutMkLst>
          <pc:spChg chg="mod">
            <ac:chgData name="Fake Test User" userId="SID-0" providerId="Test" clId="FakeClientId" dt="2021-09-10T06:45:17.168" v="116" actId="790"/>
            <ac:spMkLst>
              <pc:docMk/>
              <pc:sldMasterMk cId="526897659" sldId="2147483723"/>
              <pc:sldLayoutMk cId="3591729612" sldId="2147483738"/>
              <ac:spMk id="3" creationId="{00000000-0000-0000-0000-000000000000}"/>
            </ac:spMkLst>
          </pc:spChg>
          <pc:spChg chg="mod">
            <ac:chgData name="Fake Test User" userId="SID-0" providerId="Test" clId="FakeClientId" dt="2021-09-10T06:45:17.168" v="116" actId="790"/>
            <ac:spMkLst>
              <pc:docMk/>
              <pc:sldMasterMk cId="526897659" sldId="2147483723"/>
              <pc:sldLayoutMk cId="3591729612" sldId="2147483738"/>
              <ac:spMk id="4" creationId="{00000000-0000-0000-0000-000000000000}"/>
            </ac:spMkLst>
          </pc:spChg>
          <pc:spChg chg="mod">
            <ac:chgData name="Fake Test User" userId="SID-0" providerId="Test" clId="FakeClientId" dt="2021-09-10T06:45:17.168" v="116" actId="790"/>
            <ac:spMkLst>
              <pc:docMk/>
              <pc:sldMasterMk cId="526897659" sldId="2147483723"/>
              <pc:sldLayoutMk cId="3591729612" sldId="2147483738"/>
              <ac:spMk id="5" creationId="{00000000-0000-0000-0000-000000000000}"/>
            </ac:spMkLst>
          </pc:spChg>
          <pc:spChg chg="mod">
            <ac:chgData name="Fake Test User" userId="SID-0" providerId="Test" clId="FakeClientId" dt="2021-09-10T06:45:17.168" v="116" actId="790"/>
            <ac:spMkLst>
              <pc:docMk/>
              <pc:sldMasterMk cId="526897659" sldId="2147483723"/>
              <pc:sldLayoutMk cId="3591729612" sldId="2147483738"/>
              <ac:spMk id="19" creationId="{00000000-0000-0000-0000-000000000000}"/>
            </ac:spMkLst>
          </pc:spChg>
          <pc:spChg chg="mod">
            <ac:chgData name="Fake Test User" userId="SID-0" providerId="Test" clId="FakeClientId" dt="2021-09-10T06:45:17.168" v="116" actId="790"/>
            <ac:spMkLst>
              <pc:docMk/>
              <pc:sldMasterMk cId="526897659" sldId="2147483723"/>
              <pc:sldLayoutMk cId="3591729612" sldId="2147483738"/>
              <ac:spMk id="20" creationId="{00000000-0000-0000-0000-000000000000}"/>
            </ac:spMkLst>
          </pc:spChg>
          <pc:spChg chg="mod">
            <ac:chgData name="Fake Test User" userId="SID-0" providerId="Test" clId="FakeClientId" dt="2021-09-10T06:45:17.168" v="116" actId="790"/>
            <ac:spMkLst>
              <pc:docMk/>
              <pc:sldMasterMk cId="526897659" sldId="2147483723"/>
              <pc:sldLayoutMk cId="3591729612" sldId="2147483738"/>
              <ac:spMk id="21" creationId="{00000000-0000-0000-0000-000000000000}"/>
            </ac:spMkLst>
          </pc:spChg>
          <pc:spChg chg="mod">
            <ac:chgData name="Fake Test User" userId="SID-0" providerId="Test" clId="FakeClientId" dt="2021-09-10T06:45:17.168" v="116" actId="790"/>
            <ac:spMkLst>
              <pc:docMk/>
              <pc:sldMasterMk cId="526897659" sldId="2147483723"/>
              <pc:sldLayoutMk cId="3591729612" sldId="2147483738"/>
              <ac:spMk id="22" creationId="{00000000-0000-0000-0000-000000000000}"/>
            </ac:spMkLst>
          </pc:spChg>
          <pc:spChg chg="mod">
            <ac:chgData name="Fake Test User" userId="SID-0" providerId="Test" clId="FakeClientId" dt="2021-09-10T06:45:17.168" v="116" actId="790"/>
            <ac:spMkLst>
              <pc:docMk/>
              <pc:sldMasterMk cId="526897659" sldId="2147483723"/>
              <pc:sldLayoutMk cId="3591729612" sldId="2147483738"/>
              <ac:spMk id="23" creationId="{00000000-0000-0000-0000-000000000000}"/>
            </ac:spMkLst>
          </pc:spChg>
          <pc:spChg chg="mod">
            <ac:chgData name="Fake Test User" userId="SID-0" providerId="Test" clId="FakeClientId" dt="2021-09-10T06:45:17.168" v="116" actId="790"/>
            <ac:spMkLst>
              <pc:docMk/>
              <pc:sldMasterMk cId="526897659" sldId="2147483723"/>
              <pc:sldLayoutMk cId="3591729612" sldId="2147483738"/>
              <ac:spMk id="24" creationId="{00000000-0000-0000-0000-000000000000}"/>
            </ac:spMkLst>
          </pc:spChg>
          <pc:spChg chg="mod">
            <ac:chgData name="Fake Test User" userId="SID-0" providerId="Test" clId="FakeClientId" dt="2021-09-10T06:45:17.168" v="116" actId="790"/>
            <ac:spMkLst>
              <pc:docMk/>
              <pc:sldMasterMk cId="526897659" sldId="2147483723"/>
              <pc:sldLayoutMk cId="3591729612" sldId="2147483738"/>
              <ac:spMk id="25" creationId="{00000000-0000-0000-0000-000000000000}"/>
            </ac:spMkLst>
          </pc:spChg>
          <pc:spChg chg="mod">
            <ac:chgData name="Fake Test User" userId="SID-0" providerId="Test" clId="FakeClientId" dt="2021-09-10T06:45:17.168" v="116" actId="790"/>
            <ac:spMkLst>
              <pc:docMk/>
              <pc:sldMasterMk cId="526897659" sldId="2147483723"/>
              <pc:sldLayoutMk cId="3591729612" sldId="2147483738"/>
              <ac:spMk id="26" creationId="{00000000-0000-0000-0000-000000000000}"/>
            </ac:spMkLst>
          </pc:spChg>
          <pc:spChg chg="mod">
            <ac:chgData name="Fake Test User" userId="SID-0" providerId="Test" clId="FakeClientId" dt="2021-09-10T06:45:17.168" v="116" actId="790"/>
            <ac:spMkLst>
              <pc:docMk/>
              <pc:sldMasterMk cId="526897659" sldId="2147483723"/>
              <pc:sldLayoutMk cId="3591729612" sldId="2147483738"/>
              <ac:spMk id="27" creationId="{00000000-0000-0000-0000-000000000000}"/>
            </ac:spMkLst>
          </pc:spChg>
          <pc:spChg chg="mod">
            <ac:chgData name="Fake Test User" userId="SID-0" providerId="Test" clId="FakeClientId" dt="2021-09-10T06:45:17.168" v="116" actId="790"/>
            <ac:spMkLst>
              <pc:docMk/>
              <pc:sldMasterMk cId="526897659" sldId="2147483723"/>
              <pc:sldLayoutMk cId="3591729612" sldId="2147483738"/>
              <ac:spMk id="30" creationId="{00000000-0000-0000-0000-000000000000}"/>
            </ac:spMkLst>
          </pc:spChg>
        </pc:sldLayoutChg>
        <pc:sldLayoutChg chg="modSp mod">
          <pc:chgData name="Fake Test User" userId="SID-0" providerId="Test" clId="FakeClientId" dt="2021-09-10T06:45:21.309" v="117" actId="790"/>
          <pc:sldLayoutMkLst>
            <pc:docMk/>
            <pc:sldMasterMk cId="526897659" sldId="2147483723"/>
            <pc:sldLayoutMk cId="2649903713" sldId="2147483739"/>
          </pc:sldLayoutMkLst>
          <pc:spChg chg="mod">
            <ac:chgData name="Fake Test User" userId="SID-0" providerId="Test" clId="FakeClientId" dt="2021-09-10T06:45:21.309" v="117" actId="790"/>
            <ac:spMkLst>
              <pc:docMk/>
              <pc:sldMasterMk cId="526897659" sldId="2147483723"/>
              <pc:sldLayoutMk cId="2649903713" sldId="2147483739"/>
              <ac:spMk id="2" creationId="{00000000-0000-0000-0000-000000000000}"/>
            </ac:spMkLst>
          </pc:spChg>
          <pc:spChg chg="mod">
            <ac:chgData name="Fake Test User" userId="SID-0" providerId="Test" clId="FakeClientId" dt="2021-09-10T06:45:21.309" v="117" actId="790"/>
            <ac:spMkLst>
              <pc:docMk/>
              <pc:sldMasterMk cId="526897659" sldId="2147483723"/>
              <pc:sldLayoutMk cId="2649903713" sldId="2147483739"/>
              <ac:spMk id="3" creationId="{00000000-0000-0000-0000-000000000000}"/>
            </ac:spMkLst>
          </pc:spChg>
          <pc:spChg chg="mod">
            <ac:chgData name="Fake Test User" userId="SID-0" providerId="Test" clId="FakeClientId" dt="2021-09-10T06:45:21.309" v="117" actId="790"/>
            <ac:spMkLst>
              <pc:docMk/>
              <pc:sldMasterMk cId="526897659" sldId="2147483723"/>
              <pc:sldLayoutMk cId="2649903713" sldId="2147483739"/>
              <ac:spMk id="4" creationId="{00000000-0000-0000-0000-000000000000}"/>
            </ac:spMkLst>
          </pc:spChg>
          <pc:spChg chg="mod">
            <ac:chgData name="Fake Test User" userId="SID-0" providerId="Test" clId="FakeClientId" dt="2021-09-10T06:45:21.309" v="117" actId="790"/>
            <ac:spMkLst>
              <pc:docMk/>
              <pc:sldMasterMk cId="526897659" sldId="2147483723"/>
              <pc:sldLayoutMk cId="2649903713" sldId="2147483739"/>
              <ac:spMk id="5" creationId="{00000000-0000-0000-0000-000000000000}"/>
            </ac:spMkLst>
          </pc:spChg>
          <pc:spChg chg="mod">
            <ac:chgData name="Fake Test User" userId="SID-0" providerId="Test" clId="FakeClientId" dt="2021-09-10T06:45:21.309" v="117" actId="790"/>
            <ac:spMkLst>
              <pc:docMk/>
              <pc:sldMasterMk cId="526897659" sldId="2147483723"/>
              <pc:sldLayoutMk cId="2649903713" sldId="2147483739"/>
              <ac:spMk id="6" creationId="{00000000-0000-0000-0000-000000000000}"/>
            </ac:spMkLst>
          </pc:spChg>
        </pc:sldLayoutChg>
        <pc:sldLayoutChg chg="modSp mod">
          <pc:chgData name="Fake Test User" userId="SID-0" providerId="Test" clId="FakeClientId" dt="2021-09-10T06:45:25.293" v="118" actId="790"/>
          <pc:sldLayoutMkLst>
            <pc:docMk/>
            <pc:sldMasterMk cId="526897659" sldId="2147483723"/>
            <pc:sldLayoutMk cId="2344545944" sldId="2147483740"/>
          </pc:sldLayoutMkLst>
          <pc:spChg chg="mod">
            <ac:chgData name="Fake Test User" userId="SID-0" providerId="Test" clId="FakeClientId" dt="2021-09-10T06:45:25.293" v="118" actId="790"/>
            <ac:spMkLst>
              <pc:docMk/>
              <pc:sldMasterMk cId="526897659" sldId="2147483723"/>
              <pc:sldLayoutMk cId="2344545944" sldId="2147483740"/>
              <ac:spMk id="2" creationId="{00000000-0000-0000-0000-000000000000}"/>
            </ac:spMkLst>
          </pc:spChg>
          <pc:spChg chg="mod">
            <ac:chgData name="Fake Test User" userId="SID-0" providerId="Test" clId="FakeClientId" dt="2021-09-10T06:45:25.293" v="118" actId="790"/>
            <ac:spMkLst>
              <pc:docMk/>
              <pc:sldMasterMk cId="526897659" sldId="2147483723"/>
              <pc:sldLayoutMk cId="2344545944" sldId="2147483740"/>
              <ac:spMk id="3" creationId="{00000000-0000-0000-0000-000000000000}"/>
            </ac:spMkLst>
          </pc:spChg>
          <pc:spChg chg="mod">
            <ac:chgData name="Fake Test User" userId="SID-0" providerId="Test" clId="FakeClientId" dt="2021-09-10T06:45:25.293" v="118" actId="790"/>
            <ac:spMkLst>
              <pc:docMk/>
              <pc:sldMasterMk cId="526897659" sldId="2147483723"/>
              <pc:sldLayoutMk cId="2344545944" sldId="2147483740"/>
              <ac:spMk id="4" creationId="{00000000-0000-0000-0000-000000000000}"/>
            </ac:spMkLst>
          </pc:spChg>
          <pc:spChg chg="mod">
            <ac:chgData name="Fake Test User" userId="SID-0" providerId="Test" clId="FakeClientId" dt="2021-09-10T06:45:25.293" v="118" actId="790"/>
            <ac:spMkLst>
              <pc:docMk/>
              <pc:sldMasterMk cId="526897659" sldId="2147483723"/>
              <pc:sldLayoutMk cId="2344545944" sldId="2147483740"/>
              <ac:spMk id="5" creationId="{00000000-0000-0000-0000-000000000000}"/>
            </ac:spMkLst>
          </pc:spChg>
          <pc:spChg chg="mod">
            <ac:chgData name="Fake Test User" userId="SID-0" providerId="Test" clId="FakeClientId" dt="2021-09-10T06:45:25.293" v="118" actId="790"/>
            <ac:spMkLst>
              <pc:docMk/>
              <pc:sldMasterMk cId="526897659" sldId="2147483723"/>
              <pc:sldLayoutMk cId="2344545944" sldId="2147483740"/>
              <ac:spMk id="6"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d-ID"/>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Seri 1</c:v>
                </c:pt>
              </c:strCache>
            </c:strRef>
          </c:tx>
          <c:spPr>
            <a:gradFill rotWithShape="1">
              <a:gsLst>
                <a:gs pos="0">
                  <a:schemeClr val="accent1">
                    <a:shade val="65000"/>
                    <a:tint val="94000"/>
                    <a:satMod val="103000"/>
                    <a:lumMod val="102000"/>
                  </a:schemeClr>
                </a:gs>
                <a:gs pos="50000">
                  <a:schemeClr val="accent1">
                    <a:shade val="65000"/>
                    <a:shade val="100000"/>
                    <a:satMod val="110000"/>
                    <a:lumMod val="100000"/>
                  </a:schemeClr>
                </a:gs>
                <a:gs pos="100000">
                  <a:schemeClr val="accent1">
                    <a:shade val="65000"/>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Kategori 1</c:v>
                </c:pt>
                <c:pt idx="1">
                  <c:v>Kategori 2</c:v>
                </c:pt>
                <c:pt idx="2">
                  <c:v>Kategori 3</c:v>
                </c:pt>
                <c:pt idx="3">
                  <c:v>Kategori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CF3-4EF3-8C1C-48CEE42DB6D6}"/>
            </c:ext>
          </c:extLst>
        </c:ser>
        <c:ser>
          <c:idx val="1"/>
          <c:order val="1"/>
          <c:tx>
            <c:strRef>
              <c:f>Sheet1!$C$1</c:f>
              <c:strCache>
                <c:ptCount val="1"/>
                <c:pt idx="0">
                  <c:v>Seri 2</c:v>
                </c:pt>
              </c:strCache>
            </c:strRef>
          </c:tx>
          <c:spPr>
            <a:gradFill rotWithShape="1">
              <a:gsLst>
                <a:gs pos="0">
                  <a:schemeClr val="accent1">
                    <a:tint val="94000"/>
                    <a:satMod val="103000"/>
                    <a:lumMod val="102000"/>
                  </a:schemeClr>
                </a:gs>
                <a:gs pos="50000">
                  <a:schemeClr val="accent1">
                    <a:shade val="100000"/>
                    <a:satMod val="110000"/>
                    <a:lumMod val="100000"/>
                  </a:schemeClr>
                </a:gs>
                <a:gs pos="100000">
                  <a:schemeClr val="accent1">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Kategori 1</c:v>
                </c:pt>
                <c:pt idx="1">
                  <c:v>Kategori 2</c:v>
                </c:pt>
                <c:pt idx="2">
                  <c:v>Kategori 3</c:v>
                </c:pt>
                <c:pt idx="3">
                  <c:v>Kategori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CF3-4EF3-8C1C-48CEE42DB6D6}"/>
            </c:ext>
          </c:extLst>
        </c:ser>
        <c:ser>
          <c:idx val="2"/>
          <c:order val="2"/>
          <c:tx>
            <c:strRef>
              <c:f>Sheet1!$D$1</c:f>
              <c:strCache>
                <c:ptCount val="1"/>
                <c:pt idx="0">
                  <c:v>Seri 3</c:v>
                </c:pt>
              </c:strCache>
            </c:strRef>
          </c:tx>
          <c:spPr>
            <a:gradFill rotWithShape="1">
              <a:gsLst>
                <a:gs pos="0">
                  <a:schemeClr val="accent1">
                    <a:tint val="65000"/>
                    <a:tint val="94000"/>
                    <a:satMod val="103000"/>
                    <a:lumMod val="102000"/>
                  </a:schemeClr>
                </a:gs>
                <a:gs pos="50000">
                  <a:schemeClr val="accent1">
                    <a:tint val="65000"/>
                    <a:shade val="100000"/>
                    <a:satMod val="110000"/>
                    <a:lumMod val="100000"/>
                  </a:schemeClr>
                </a:gs>
                <a:gs pos="100000">
                  <a:schemeClr val="accent1">
                    <a:tint val="65000"/>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Kategori 1</c:v>
                </c:pt>
                <c:pt idx="1">
                  <c:v>Kategori 2</c:v>
                </c:pt>
                <c:pt idx="2">
                  <c:v>Kategori 3</c:v>
                </c:pt>
                <c:pt idx="3">
                  <c:v>Kategori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CF3-4EF3-8C1C-48CEE42DB6D6}"/>
            </c:ext>
          </c:extLst>
        </c:ser>
        <c:dLbls>
          <c:dLblPos val="outEnd"/>
          <c:showLegendKey val="0"/>
          <c:showVal val="1"/>
          <c:showCatName val="0"/>
          <c:showSerName val="0"/>
          <c:showPercent val="0"/>
          <c:showBubbleSize val="0"/>
        </c:dLbls>
        <c:gapWidth val="100"/>
        <c:overlap val="-24"/>
        <c:axId val="244385544"/>
        <c:axId val="244385936"/>
      </c:barChart>
      <c:catAx>
        <c:axId val="24438554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id-ID"/>
          </a:p>
        </c:txPr>
        <c:crossAx val="244385936"/>
        <c:crosses val="autoZero"/>
        <c:auto val="1"/>
        <c:lblAlgn val="ctr"/>
        <c:lblOffset val="100"/>
        <c:noMultiLvlLbl val="0"/>
      </c:catAx>
      <c:valAx>
        <c:axId val="244385936"/>
        <c:scaling>
          <c:orientation val="minMax"/>
        </c:scaling>
        <c:delete val="0"/>
        <c:axPos val="l"/>
        <c:majorGridlines>
          <c:spPr>
            <a:ln w="9525" cap="flat" cmpd="sng" algn="ctr">
              <a:solidFill>
                <a:schemeClr val="lt1">
                  <a:lumMod val="95000"/>
                  <a:alpha val="10000"/>
                </a:schemeClr>
              </a:solidFill>
              <a:round/>
            </a:ln>
            <a:effectLst/>
          </c:spPr>
        </c:majorGridlines>
        <c:title>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id-ID"/>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id-ID"/>
          </a:p>
        </c:txPr>
        <c:crossAx val="244385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id-ID"/>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id-ID"/>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Pertama</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Sheet1!$A$2:$A$5</c:f>
              <c:strCache>
                <c:ptCount val="4"/>
                <c:pt idx="0">
                  <c:v>Pengujian 1</c:v>
                </c:pt>
                <c:pt idx="1">
                  <c:v>Pengujian 2</c:v>
                </c:pt>
                <c:pt idx="2">
                  <c:v>Pengujian 3</c:v>
                </c:pt>
                <c:pt idx="3">
                  <c:v>Pengujian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5144-43DF-B855-B5591A34E200}"/>
            </c:ext>
          </c:extLst>
        </c:ser>
        <c:ser>
          <c:idx val="1"/>
          <c:order val="1"/>
          <c:tx>
            <c:strRef>
              <c:f>Sheet1!$C$1</c:f>
              <c:strCache>
                <c:ptCount val="1"/>
                <c:pt idx="0">
                  <c:v>Kedua</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Sheet1!$A$2:$A$5</c:f>
              <c:strCache>
                <c:ptCount val="4"/>
                <c:pt idx="0">
                  <c:v>Pengujian 1</c:v>
                </c:pt>
                <c:pt idx="1">
                  <c:v>Pengujian 2</c:v>
                </c:pt>
                <c:pt idx="2">
                  <c:v>Pengujian 3</c:v>
                </c:pt>
                <c:pt idx="3">
                  <c:v>Pengujian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5144-43DF-B855-B5591A34E200}"/>
            </c:ext>
          </c:extLst>
        </c:ser>
        <c:ser>
          <c:idx val="2"/>
          <c:order val="2"/>
          <c:tx>
            <c:strRef>
              <c:f>Sheet1!$D$1</c:f>
              <c:strCache>
                <c:ptCount val="1"/>
                <c:pt idx="0">
                  <c:v>Ketiga</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f>Sheet1!$A$2:$A$5</c:f>
              <c:strCache>
                <c:ptCount val="4"/>
                <c:pt idx="0">
                  <c:v>Pengujian 1</c:v>
                </c:pt>
                <c:pt idx="1">
                  <c:v>Pengujian 2</c:v>
                </c:pt>
                <c:pt idx="2">
                  <c:v>Pengujian 3</c:v>
                </c:pt>
                <c:pt idx="3">
                  <c:v>Pengujian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5144-43DF-B855-B5591A34E200}"/>
            </c:ext>
          </c:extLst>
        </c:ser>
        <c:dLbls>
          <c:showLegendKey val="0"/>
          <c:showVal val="0"/>
          <c:showCatName val="0"/>
          <c:showSerName val="0"/>
          <c:showPercent val="0"/>
          <c:showBubbleSize val="0"/>
        </c:dLbls>
        <c:smooth val="0"/>
        <c:axId val="248557520"/>
        <c:axId val="248557128"/>
      </c:lineChart>
      <c:valAx>
        <c:axId val="248557128"/>
        <c:scaling>
          <c:orientation val="minMax"/>
        </c:scaling>
        <c:delete val="0"/>
        <c:axPos val="l"/>
        <c:majorGridlines>
          <c:spPr>
            <a:ln w="9525" cap="flat" cmpd="sng" algn="ctr">
              <a:solidFill>
                <a:schemeClr val="lt1">
                  <a:lumMod val="95000"/>
                  <a:alpha val="10000"/>
                </a:schemeClr>
              </a:solidFill>
              <a:round/>
            </a:ln>
            <a:effectLst/>
          </c:spPr>
        </c:majorGridlines>
        <c:title>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id-ID"/>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id-ID"/>
          </a:p>
        </c:txPr>
        <c:crossAx val="248557520"/>
        <c:crosses val="autoZero"/>
        <c:crossBetween val="between"/>
      </c:valAx>
      <c:catAx>
        <c:axId val="248557520"/>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id-ID"/>
          </a:p>
        </c:txPr>
        <c:crossAx val="248557128"/>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id-ID"/>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id-ID"/>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Kolom1</c:v>
                </c:pt>
              </c:strCache>
            </c:strRef>
          </c:tx>
          <c:dPt>
            <c:idx val="0"/>
            <c:bubble3D val="0"/>
            <c:spPr>
              <a:gradFill rotWithShape="1">
                <a:gsLst>
                  <a:gs pos="0">
                    <a:schemeClr val="accent2">
                      <a:tint val="94000"/>
                      <a:satMod val="103000"/>
                      <a:lumMod val="102000"/>
                    </a:schemeClr>
                  </a:gs>
                  <a:gs pos="50000">
                    <a:schemeClr val="accent2">
                      <a:shade val="100000"/>
                      <a:satMod val="110000"/>
                      <a:lumMod val="100000"/>
                    </a:schemeClr>
                  </a:gs>
                  <a:gs pos="100000">
                    <a:schemeClr val="accent2">
                      <a:shade val="78000"/>
                      <a:satMod val="120000"/>
                      <a:lumMod val="99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F57E-4F60-A8E5-02ACA5FA4CFD}"/>
              </c:ext>
            </c:extLst>
          </c:dPt>
          <c:dPt>
            <c:idx val="1"/>
            <c:bubble3D val="0"/>
            <c:spPr>
              <a:gradFill rotWithShape="1">
                <a:gsLst>
                  <a:gs pos="0">
                    <a:schemeClr val="accent4">
                      <a:tint val="94000"/>
                      <a:satMod val="103000"/>
                      <a:lumMod val="102000"/>
                    </a:schemeClr>
                  </a:gs>
                  <a:gs pos="50000">
                    <a:schemeClr val="accent4">
                      <a:shade val="100000"/>
                      <a:satMod val="110000"/>
                      <a:lumMod val="100000"/>
                    </a:schemeClr>
                  </a:gs>
                  <a:gs pos="100000">
                    <a:schemeClr val="accent4">
                      <a:shade val="78000"/>
                      <a:satMod val="120000"/>
                      <a:lumMod val="99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F57E-4F60-A8E5-02ACA5FA4CFD}"/>
              </c:ext>
            </c:extLst>
          </c:dPt>
          <c:dPt>
            <c:idx val="2"/>
            <c:bubble3D val="0"/>
            <c:spPr>
              <a:gradFill rotWithShape="1">
                <a:gsLst>
                  <a:gs pos="0">
                    <a:schemeClr val="accent6">
                      <a:tint val="94000"/>
                      <a:satMod val="103000"/>
                      <a:lumMod val="102000"/>
                    </a:schemeClr>
                  </a:gs>
                  <a:gs pos="50000">
                    <a:schemeClr val="accent6">
                      <a:shade val="100000"/>
                      <a:satMod val="110000"/>
                      <a:lumMod val="100000"/>
                    </a:schemeClr>
                  </a:gs>
                  <a:gs pos="100000">
                    <a:schemeClr val="accent6">
                      <a:shade val="78000"/>
                      <a:satMod val="120000"/>
                      <a:lumMod val="99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F57E-4F60-A8E5-02ACA5FA4CFD}"/>
              </c:ext>
            </c:extLst>
          </c:dPt>
          <c:dPt>
            <c:idx val="3"/>
            <c:bubble3D val="0"/>
            <c:spPr>
              <a:gradFill rotWithShape="1">
                <a:gsLst>
                  <a:gs pos="0">
                    <a:schemeClr val="accent2">
                      <a:lumMod val="60000"/>
                      <a:tint val="94000"/>
                      <a:satMod val="103000"/>
                      <a:lumMod val="102000"/>
                    </a:schemeClr>
                  </a:gs>
                  <a:gs pos="50000">
                    <a:schemeClr val="accent2">
                      <a:lumMod val="60000"/>
                      <a:shade val="100000"/>
                      <a:satMod val="110000"/>
                      <a:lumMod val="100000"/>
                    </a:schemeClr>
                  </a:gs>
                  <a:gs pos="100000">
                    <a:schemeClr val="accent2">
                      <a:lumMod val="60000"/>
                      <a:shade val="78000"/>
                      <a:satMod val="120000"/>
                      <a:lumMod val="99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F57E-4F60-A8E5-02ACA5FA4CF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id-ID"/>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Item 1</c:v>
                </c:pt>
                <c:pt idx="1">
                  <c:v>Item 2</c:v>
                </c:pt>
                <c:pt idx="2">
                  <c:v>Item 3</c:v>
                </c:pt>
                <c:pt idx="3">
                  <c:v>Item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F57E-4F60-A8E5-02ACA5FA4CFD}"/>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legend>
    <c:plotVisOnly val="1"/>
    <c:dispBlanksAs val="gap"/>
    <c:showDLblsOverMax val="0"/>
  </c:chart>
  <c:spPr>
    <a:noFill/>
    <a:ln>
      <a:noFill/>
    </a:ln>
    <a:effectLst/>
  </c:spPr>
  <c:txPr>
    <a:bodyPr/>
    <a:lstStyle/>
    <a:p>
      <a:pPr>
        <a:defRPr/>
      </a:pPr>
      <a:endParaRPr lang="id-ID"/>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5884D6-3BB1-4C7A-9958-3549A252B586}" type="doc">
      <dgm:prSet loTypeId="urn:microsoft.com/office/officeart/2005/8/layout/hProcess7" loCatId="process" qsTypeId="urn:microsoft.com/office/officeart/2005/8/quickstyle/simple5" qsCatId="simple" csTypeId="urn:microsoft.com/office/officeart/2005/8/colors/accent1_5" csCatId="accent1" phldr="1"/>
      <dgm:spPr/>
      <dgm:t>
        <a:bodyPr rtlCol="0"/>
        <a:lstStyle/>
        <a:p>
          <a:pPr rtl="0"/>
          <a:endParaRPr lang="en-US"/>
        </a:p>
      </dgm:t>
    </dgm:pt>
    <dgm:pt modelId="{CBB4726E-AC91-486A-9831-3C73E5C3A40D}">
      <dgm:prSet phldrT="[Text]"/>
      <dgm:spPr/>
      <dgm:t>
        <a:bodyPr rtlCol="0"/>
        <a:lstStyle/>
        <a:p>
          <a:pPr rtl="0"/>
          <a:r>
            <a:rPr lang="id-ID" noProof="0" dirty="0"/>
            <a:t>Item</a:t>
          </a:r>
        </a:p>
      </dgm:t>
    </dgm:pt>
    <dgm:pt modelId="{4D6F7DE9-F890-465D-896D-EB7F06F3FCA4}" type="parTrans" cxnId="{170C6B92-7B7F-4B14-9CA2-362E963776FB}">
      <dgm:prSet/>
      <dgm:spPr/>
      <dgm:t>
        <a:bodyPr rtlCol="0"/>
        <a:lstStyle/>
        <a:p>
          <a:pPr rtl="0"/>
          <a:endParaRPr lang="id-ID" noProof="0" dirty="0"/>
        </a:p>
      </dgm:t>
    </dgm:pt>
    <dgm:pt modelId="{FD6A68BD-479F-4AF1-B090-C85511CDCD40}" type="sibTrans" cxnId="{170C6B92-7B7F-4B14-9CA2-362E963776FB}">
      <dgm:prSet/>
      <dgm:spPr/>
      <dgm:t>
        <a:bodyPr rtlCol="0"/>
        <a:lstStyle/>
        <a:p>
          <a:pPr rtl="0"/>
          <a:endParaRPr lang="id-ID" noProof="0" dirty="0"/>
        </a:p>
      </dgm:t>
    </dgm:pt>
    <dgm:pt modelId="{97BF57BE-D03A-4AD9-86DC-75B69C13E876}">
      <dgm:prSet phldrT="[Text]"/>
      <dgm:spPr/>
      <dgm:t>
        <a:bodyPr rtlCol="0"/>
        <a:lstStyle/>
        <a:p>
          <a:pPr rtl="0"/>
          <a:r>
            <a:rPr lang="id-ID" noProof="0" dirty="0"/>
            <a:t>Teks</a:t>
          </a:r>
        </a:p>
      </dgm:t>
    </dgm:pt>
    <dgm:pt modelId="{F42D08D6-D259-4940-8C5B-344DC55D290F}" type="parTrans" cxnId="{01FA4A28-9B9F-46B8-AF19-E6EBBA82716B}">
      <dgm:prSet/>
      <dgm:spPr/>
      <dgm:t>
        <a:bodyPr rtlCol="0"/>
        <a:lstStyle/>
        <a:p>
          <a:pPr rtl="0"/>
          <a:endParaRPr lang="id-ID" noProof="0" dirty="0"/>
        </a:p>
      </dgm:t>
    </dgm:pt>
    <dgm:pt modelId="{0BB7D230-6C36-4DE0-AA50-71E0A02BE01B}" type="sibTrans" cxnId="{01FA4A28-9B9F-46B8-AF19-E6EBBA82716B}">
      <dgm:prSet/>
      <dgm:spPr/>
      <dgm:t>
        <a:bodyPr rtlCol="0"/>
        <a:lstStyle/>
        <a:p>
          <a:pPr rtl="0"/>
          <a:endParaRPr lang="id-ID" noProof="0" dirty="0"/>
        </a:p>
      </dgm:t>
    </dgm:pt>
    <dgm:pt modelId="{79FA98B1-E03E-48AA-BF19-2A636D041FCD}">
      <dgm:prSet phldrT="[Text]"/>
      <dgm:spPr/>
      <dgm:t>
        <a:bodyPr rtlCol="0"/>
        <a:lstStyle/>
        <a:p>
          <a:pPr rtl="0"/>
          <a:r>
            <a:rPr lang="id-ID" noProof="0" dirty="0"/>
            <a:t>Item</a:t>
          </a:r>
        </a:p>
      </dgm:t>
    </dgm:pt>
    <dgm:pt modelId="{1384A03D-C4EF-41E0-96F4-155E3FFE8E39}" type="parTrans" cxnId="{8FB9F488-F6CA-4431-A695-02C7C260DF03}">
      <dgm:prSet/>
      <dgm:spPr/>
      <dgm:t>
        <a:bodyPr rtlCol="0"/>
        <a:lstStyle/>
        <a:p>
          <a:pPr rtl="0"/>
          <a:endParaRPr lang="id-ID" noProof="0" dirty="0"/>
        </a:p>
      </dgm:t>
    </dgm:pt>
    <dgm:pt modelId="{CF728D67-BDA2-40A0-A9E3-999DBAFB51FC}" type="sibTrans" cxnId="{8FB9F488-F6CA-4431-A695-02C7C260DF03}">
      <dgm:prSet/>
      <dgm:spPr/>
      <dgm:t>
        <a:bodyPr rtlCol="0"/>
        <a:lstStyle/>
        <a:p>
          <a:pPr rtl="0"/>
          <a:endParaRPr lang="id-ID" noProof="0" dirty="0"/>
        </a:p>
      </dgm:t>
    </dgm:pt>
    <dgm:pt modelId="{483E9BB6-2098-4EA1-BE95-6D2C33525E9A}">
      <dgm:prSet phldrT="[Text]"/>
      <dgm:spPr/>
      <dgm:t>
        <a:bodyPr rtlCol="0"/>
        <a:lstStyle/>
        <a:p>
          <a:pPr rtl="0"/>
          <a:r>
            <a:rPr lang="id-ID" noProof="0" dirty="0"/>
            <a:t>Teks</a:t>
          </a:r>
        </a:p>
      </dgm:t>
    </dgm:pt>
    <dgm:pt modelId="{F48A9973-28C0-4A35-8C70-77B8077F41EA}" type="parTrans" cxnId="{021A4501-2B02-4B30-9097-0ECE013D372E}">
      <dgm:prSet/>
      <dgm:spPr/>
      <dgm:t>
        <a:bodyPr rtlCol="0"/>
        <a:lstStyle/>
        <a:p>
          <a:pPr rtl="0"/>
          <a:endParaRPr lang="id-ID" noProof="0" dirty="0"/>
        </a:p>
      </dgm:t>
    </dgm:pt>
    <dgm:pt modelId="{442E10EF-3A01-4108-80E7-42DCB5F914EE}" type="sibTrans" cxnId="{021A4501-2B02-4B30-9097-0ECE013D372E}">
      <dgm:prSet/>
      <dgm:spPr/>
      <dgm:t>
        <a:bodyPr rtlCol="0"/>
        <a:lstStyle/>
        <a:p>
          <a:pPr rtl="0"/>
          <a:endParaRPr lang="id-ID" noProof="0" dirty="0"/>
        </a:p>
      </dgm:t>
    </dgm:pt>
    <dgm:pt modelId="{7C96374A-BB1C-498B-A862-B1C8CE248781}">
      <dgm:prSet phldrT="[Text]"/>
      <dgm:spPr/>
      <dgm:t>
        <a:bodyPr rtlCol="0"/>
        <a:lstStyle/>
        <a:p>
          <a:pPr rtl="0"/>
          <a:r>
            <a:rPr lang="id-ID" noProof="0" dirty="0"/>
            <a:t>Item</a:t>
          </a:r>
        </a:p>
      </dgm:t>
    </dgm:pt>
    <dgm:pt modelId="{04456B23-BD8D-4AFC-A79C-8B8E89F24B5C}" type="parTrans" cxnId="{F727B982-8474-48EF-B46E-F3A747A0BC5C}">
      <dgm:prSet/>
      <dgm:spPr/>
      <dgm:t>
        <a:bodyPr rtlCol="0"/>
        <a:lstStyle/>
        <a:p>
          <a:pPr rtl="0"/>
          <a:endParaRPr lang="id-ID" noProof="0" dirty="0"/>
        </a:p>
      </dgm:t>
    </dgm:pt>
    <dgm:pt modelId="{0768D594-6F2A-430C-9F9D-004BD3769FF0}" type="sibTrans" cxnId="{F727B982-8474-48EF-B46E-F3A747A0BC5C}">
      <dgm:prSet/>
      <dgm:spPr/>
      <dgm:t>
        <a:bodyPr rtlCol="0"/>
        <a:lstStyle/>
        <a:p>
          <a:pPr rtl="0"/>
          <a:endParaRPr lang="id-ID" noProof="0" dirty="0"/>
        </a:p>
      </dgm:t>
    </dgm:pt>
    <dgm:pt modelId="{DF709940-0038-47A4-B2C5-5158E0AB11E3}">
      <dgm:prSet phldrT="[Text]"/>
      <dgm:spPr/>
      <dgm:t>
        <a:bodyPr rtlCol="0"/>
        <a:lstStyle/>
        <a:p>
          <a:pPr rtl="0"/>
          <a:r>
            <a:rPr lang="id-ID" noProof="0" dirty="0"/>
            <a:t>Teks</a:t>
          </a:r>
        </a:p>
      </dgm:t>
    </dgm:pt>
    <dgm:pt modelId="{414F2A37-5820-4CD0-AC35-177E20A7A1CC}" type="parTrans" cxnId="{C914FB38-DF1E-4F4E-826B-5E0AF62502F9}">
      <dgm:prSet/>
      <dgm:spPr/>
      <dgm:t>
        <a:bodyPr rtlCol="0"/>
        <a:lstStyle/>
        <a:p>
          <a:pPr rtl="0"/>
          <a:endParaRPr lang="id-ID" noProof="0" dirty="0"/>
        </a:p>
      </dgm:t>
    </dgm:pt>
    <dgm:pt modelId="{87297EC5-70A7-45B5-970E-CAE982770F81}" type="sibTrans" cxnId="{C914FB38-DF1E-4F4E-826B-5E0AF62502F9}">
      <dgm:prSet/>
      <dgm:spPr/>
      <dgm:t>
        <a:bodyPr rtlCol="0"/>
        <a:lstStyle/>
        <a:p>
          <a:pPr rtl="0"/>
          <a:endParaRPr lang="id-ID" noProof="0" dirty="0"/>
        </a:p>
      </dgm:t>
    </dgm:pt>
    <dgm:pt modelId="{242E3341-A476-421B-8FAD-8F480FA2A80E}">
      <dgm:prSet phldrT="[Text]"/>
      <dgm:spPr/>
      <dgm:t>
        <a:bodyPr rtlCol="0"/>
        <a:lstStyle/>
        <a:p>
          <a:pPr rtl="0"/>
          <a:r>
            <a:rPr lang="id-ID" noProof="0" dirty="0"/>
            <a:t>Item</a:t>
          </a:r>
        </a:p>
      </dgm:t>
    </dgm:pt>
    <dgm:pt modelId="{D9EE479C-65E1-4D7B-83CD-4A907C8A675C}" type="parTrans" cxnId="{D83A8DCF-83A0-45A9-A956-F3C96B54427C}">
      <dgm:prSet/>
      <dgm:spPr/>
      <dgm:t>
        <a:bodyPr rtlCol="0"/>
        <a:lstStyle/>
        <a:p>
          <a:pPr rtl="0"/>
          <a:endParaRPr lang="id-ID" noProof="0" dirty="0"/>
        </a:p>
      </dgm:t>
    </dgm:pt>
    <dgm:pt modelId="{BAD25D22-F953-4DD8-B268-088B3F9A20C1}" type="sibTrans" cxnId="{D83A8DCF-83A0-45A9-A956-F3C96B54427C}">
      <dgm:prSet/>
      <dgm:spPr/>
      <dgm:t>
        <a:bodyPr rtlCol="0"/>
        <a:lstStyle/>
        <a:p>
          <a:pPr rtl="0"/>
          <a:endParaRPr lang="id-ID" noProof="0" dirty="0"/>
        </a:p>
      </dgm:t>
    </dgm:pt>
    <dgm:pt modelId="{FC570A8E-CEE4-43E8-84BB-9A7529349B5E}">
      <dgm:prSet phldrT="[Text]"/>
      <dgm:spPr/>
      <dgm:t>
        <a:bodyPr rtlCol="0"/>
        <a:lstStyle/>
        <a:p>
          <a:pPr rtl="0"/>
          <a:r>
            <a:rPr lang="id-ID" noProof="0" dirty="0"/>
            <a:t>Teks</a:t>
          </a:r>
        </a:p>
      </dgm:t>
    </dgm:pt>
    <dgm:pt modelId="{BF865601-7A54-42F5-8595-E528056EC20A}" type="parTrans" cxnId="{6ECCC40D-498C-485F-98EA-C57AB0E69596}">
      <dgm:prSet/>
      <dgm:spPr/>
      <dgm:t>
        <a:bodyPr rtlCol="0"/>
        <a:lstStyle/>
        <a:p>
          <a:pPr rtl="0"/>
          <a:endParaRPr lang="id-ID" noProof="0" dirty="0"/>
        </a:p>
      </dgm:t>
    </dgm:pt>
    <dgm:pt modelId="{E4A8F694-FE93-4996-A0C3-D671E5ECEEEA}" type="sibTrans" cxnId="{6ECCC40D-498C-485F-98EA-C57AB0E69596}">
      <dgm:prSet/>
      <dgm:spPr/>
      <dgm:t>
        <a:bodyPr rtlCol="0"/>
        <a:lstStyle/>
        <a:p>
          <a:pPr rtl="0"/>
          <a:endParaRPr lang="id-ID" noProof="0" dirty="0"/>
        </a:p>
      </dgm:t>
    </dgm:pt>
    <dgm:pt modelId="{B617CC86-A9B2-45C7-80F0-437B13FFBD41}">
      <dgm:prSet phldrT="[Text]"/>
      <dgm:spPr/>
      <dgm:t>
        <a:bodyPr rtlCol="0"/>
        <a:lstStyle/>
        <a:p>
          <a:pPr rtl="0"/>
          <a:r>
            <a:rPr lang="id-ID" noProof="0" dirty="0"/>
            <a:t>Item</a:t>
          </a:r>
        </a:p>
      </dgm:t>
    </dgm:pt>
    <dgm:pt modelId="{D5FDD172-A783-4C84-A056-C1A465C2D30D}" type="parTrans" cxnId="{EE7C2B3C-F6F6-4807-A76F-4134B5D897EC}">
      <dgm:prSet/>
      <dgm:spPr/>
      <dgm:t>
        <a:bodyPr rtlCol="0"/>
        <a:lstStyle/>
        <a:p>
          <a:pPr rtl="0"/>
          <a:endParaRPr lang="id-ID" noProof="0" dirty="0"/>
        </a:p>
      </dgm:t>
    </dgm:pt>
    <dgm:pt modelId="{F1F0BE42-6FA7-4881-96D2-75FA7C85581E}" type="sibTrans" cxnId="{EE7C2B3C-F6F6-4807-A76F-4134B5D897EC}">
      <dgm:prSet/>
      <dgm:spPr/>
      <dgm:t>
        <a:bodyPr rtlCol="0"/>
        <a:lstStyle/>
        <a:p>
          <a:pPr rtl="0"/>
          <a:endParaRPr lang="id-ID" noProof="0" dirty="0"/>
        </a:p>
      </dgm:t>
    </dgm:pt>
    <dgm:pt modelId="{C80B5D68-33D0-44B8-A326-6783BCBDE615}">
      <dgm:prSet phldrT="[Text]"/>
      <dgm:spPr/>
      <dgm:t>
        <a:bodyPr rtlCol="0"/>
        <a:lstStyle/>
        <a:p>
          <a:pPr rtl="0"/>
          <a:r>
            <a:rPr lang="id-ID" noProof="0" dirty="0"/>
            <a:t>Teks</a:t>
          </a:r>
        </a:p>
      </dgm:t>
    </dgm:pt>
    <dgm:pt modelId="{83FA8EC8-1258-4DD3-8EB6-8F93B5D0F616}" type="parTrans" cxnId="{A7A9075F-02FA-48C0-BBF8-89ED076634B4}">
      <dgm:prSet/>
      <dgm:spPr/>
      <dgm:t>
        <a:bodyPr rtlCol="0"/>
        <a:lstStyle/>
        <a:p>
          <a:pPr rtl="0"/>
          <a:endParaRPr lang="id-ID" noProof="0" dirty="0"/>
        </a:p>
      </dgm:t>
    </dgm:pt>
    <dgm:pt modelId="{AB866728-2E92-4FCC-AF08-94F0A386C6ED}" type="sibTrans" cxnId="{A7A9075F-02FA-48C0-BBF8-89ED076634B4}">
      <dgm:prSet/>
      <dgm:spPr/>
      <dgm:t>
        <a:bodyPr rtlCol="0"/>
        <a:lstStyle/>
        <a:p>
          <a:pPr rtl="0"/>
          <a:endParaRPr lang="id-ID" noProof="0" dirty="0"/>
        </a:p>
      </dgm:t>
    </dgm:pt>
    <dgm:pt modelId="{E36243BA-743F-4042-AD08-F23C42D17CD2}" type="pres">
      <dgm:prSet presAssocID="{3B5884D6-3BB1-4C7A-9958-3549A252B586}" presName="Name0" presStyleCnt="0">
        <dgm:presLayoutVars>
          <dgm:dir/>
          <dgm:animLvl val="lvl"/>
          <dgm:resizeHandles val="exact"/>
        </dgm:presLayoutVars>
      </dgm:prSet>
      <dgm:spPr/>
    </dgm:pt>
    <dgm:pt modelId="{767AE51B-ECBF-4DDE-B3D5-81BBAEDD071E}" type="pres">
      <dgm:prSet presAssocID="{CBB4726E-AC91-486A-9831-3C73E5C3A40D}" presName="compositeNode" presStyleCnt="0">
        <dgm:presLayoutVars>
          <dgm:bulletEnabled val="1"/>
        </dgm:presLayoutVars>
      </dgm:prSet>
      <dgm:spPr/>
    </dgm:pt>
    <dgm:pt modelId="{B6FCD7B7-199F-44A3-B6BF-5E3FACA6C604}" type="pres">
      <dgm:prSet presAssocID="{CBB4726E-AC91-486A-9831-3C73E5C3A40D}" presName="bgRect" presStyleLbl="node1" presStyleIdx="0" presStyleCnt="5"/>
      <dgm:spPr/>
    </dgm:pt>
    <dgm:pt modelId="{B03DAC02-8446-4C35-BF4A-FCA8CE02D6BA}" type="pres">
      <dgm:prSet presAssocID="{CBB4726E-AC91-486A-9831-3C73E5C3A40D}" presName="parentNode" presStyleLbl="node1" presStyleIdx="0" presStyleCnt="5">
        <dgm:presLayoutVars>
          <dgm:chMax val="0"/>
          <dgm:bulletEnabled val="1"/>
        </dgm:presLayoutVars>
      </dgm:prSet>
      <dgm:spPr/>
    </dgm:pt>
    <dgm:pt modelId="{586ABF2D-8623-413E-8ED0-11EDC83194A9}" type="pres">
      <dgm:prSet presAssocID="{CBB4726E-AC91-486A-9831-3C73E5C3A40D}" presName="childNode" presStyleLbl="node1" presStyleIdx="0" presStyleCnt="5">
        <dgm:presLayoutVars>
          <dgm:bulletEnabled val="1"/>
        </dgm:presLayoutVars>
      </dgm:prSet>
      <dgm:spPr/>
    </dgm:pt>
    <dgm:pt modelId="{23BAEE65-D0C8-405C-96A7-A3DF995A65A0}" type="pres">
      <dgm:prSet presAssocID="{FD6A68BD-479F-4AF1-B090-C85511CDCD40}" presName="hSp" presStyleCnt="0"/>
      <dgm:spPr/>
    </dgm:pt>
    <dgm:pt modelId="{B4BF9838-FEBF-4A3A-8857-BA7C63058D08}" type="pres">
      <dgm:prSet presAssocID="{FD6A68BD-479F-4AF1-B090-C85511CDCD40}" presName="vProcSp" presStyleCnt="0"/>
      <dgm:spPr/>
    </dgm:pt>
    <dgm:pt modelId="{07C06DFE-5B72-4088-85FE-D5299A57753E}" type="pres">
      <dgm:prSet presAssocID="{FD6A68BD-479F-4AF1-B090-C85511CDCD40}" presName="vSp1" presStyleCnt="0"/>
      <dgm:spPr/>
    </dgm:pt>
    <dgm:pt modelId="{575D6E97-7D1F-4E7F-8320-35996600DDD6}" type="pres">
      <dgm:prSet presAssocID="{FD6A68BD-479F-4AF1-B090-C85511CDCD40}" presName="simulatedConn" presStyleLbl="solidFgAcc1" presStyleIdx="0" presStyleCnt="4"/>
      <dgm:spPr/>
    </dgm:pt>
    <dgm:pt modelId="{BC4BBC8C-81E7-4782-86BA-E8BB4BDC4936}" type="pres">
      <dgm:prSet presAssocID="{FD6A68BD-479F-4AF1-B090-C85511CDCD40}" presName="vSp2" presStyleCnt="0"/>
      <dgm:spPr/>
    </dgm:pt>
    <dgm:pt modelId="{3F6F0940-D586-4300-947F-95EBD619E35D}" type="pres">
      <dgm:prSet presAssocID="{FD6A68BD-479F-4AF1-B090-C85511CDCD40}" presName="sibTrans" presStyleCnt="0"/>
      <dgm:spPr/>
    </dgm:pt>
    <dgm:pt modelId="{1D3B1CD7-C916-43CB-85BE-53AF7C9D3A97}" type="pres">
      <dgm:prSet presAssocID="{79FA98B1-E03E-48AA-BF19-2A636D041FCD}" presName="compositeNode" presStyleCnt="0">
        <dgm:presLayoutVars>
          <dgm:bulletEnabled val="1"/>
        </dgm:presLayoutVars>
      </dgm:prSet>
      <dgm:spPr/>
    </dgm:pt>
    <dgm:pt modelId="{65CAE1A9-4C5D-44E8-B2ED-F097165FA6E4}" type="pres">
      <dgm:prSet presAssocID="{79FA98B1-E03E-48AA-BF19-2A636D041FCD}" presName="bgRect" presStyleLbl="node1" presStyleIdx="1" presStyleCnt="5"/>
      <dgm:spPr/>
    </dgm:pt>
    <dgm:pt modelId="{095627DB-6AC8-4EEE-8BCF-3B8BF11845B2}" type="pres">
      <dgm:prSet presAssocID="{79FA98B1-E03E-48AA-BF19-2A636D041FCD}" presName="parentNode" presStyleLbl="node1" presStyleIdx="1" presStyleCnt="5">
        <dgm:presLayoutVars>
          <dgm:chMax val="0"/>
          <dgm:bulletEnabled val="1"/>
        </dgm:presLayoutVars>
      </dgm:prSet>
      <dgm:spPr/>
    </dgm:pt>
    <dgm:pt modelId="{4F74D6F0-9C4F-466B-BCFF-5DE26B1648F7}" type="pres">
      <dgm:prSet presAssocID="{79FA98B1-E03E-48AA-BF19-2A636D041FCD}" presName="childNode" presStyleLbl="node1" presStyleIdx="1" presStyleCnt="5">
        <dgm:presLayoutVars>
          <dgm:bulletEnabled val="1"/>
        </dgm:presLayoutVars>
      </dgm:prSet>
      <dgm:spPr/>
    </dgm:pt>
    <dgm:pt modelId="{DF98642D-BFDF-47D6-9CCF-C6B53445CFB6}" type="pres">
      <dgm:prSet presAssocID="{CF728D67-BDA2-40A0-A9E3-999DBAFB51FC}" presName="hSp" presStyleCnt="0"/>
      <dgm:spPr/>
    </dgm:pt>
    <dgm:pt modelId="{651A902E-E4EF-4BE5-A3EB-7EC7114520D7}" type="pres">
      <dgm:prSet presAssocID="{CF728D67-BDA2-40A0-A9E3-999DBAFB51FC}" presName="vProcSp" presStyleCnt="0"/>
      <dgm:spPr/>
    </dgm:pt>
    <dgm:pt modelId="{7387DD2D-2D87-48D4-8833-09359ACD6409}" type="pres">
      <dgm:prSet presAssocID="{CF728D67-BDA2-40A0-A9E3-999DBAFB51FC}" presName="vSp1" presStyleCnt="0"/>
      <dgm:spPr/>
    </dgm:pt>
    <dgm:pt modelId="{A4A3366A-C914-4596-BD30-55F951F84C58}" type="pres">
      <dgm:prSet presAssocID="{CF728D67-BDA2-40A0-A9E3-999DBAFB51FC}" presName="simulatedConn" presStyleLbl="solidFgAcc1" presStyleIdx="1" presStyleCnt="4"/>
      <dgm:spPr/>
    </dgm:pt>
    <dgm:pt modelId="{66FD636E-7EE3-4F9C-A439-0D87FCF962A9}" type="pres">
      <dgm:prSet presAssocID="{CF728D67-BDA2-40A0-A9E3-999DBAFB51FC}" presName="vSp2" presStyleCnt="0"/>
      <dgm:spPr/>
    </dgm:pt>
    <dgm:pt modelId="{774B3F2C-7DDC-4E76-BAFA-DFE75048E6B9}" type="pres">
      <dgm:prSet presAssocID="{CF728D67-BDA2-40A0-A9E3-999DBAFB51FC}" presName="sibTrans" presStyleCnt="0"/>
      <dgm:spPr/>
    </dgm:pt>
    <dgm:pt modelId="{3543DFED-309D-4086-AF02-D6218F5356C2}" type="pres">
      <dgm:prSet presAssocID="{7C96374A-BB1C-498B-A862-B1C8CE248781}" presName="compositeNode" presStyleCnt="0">
        <dgm:presLayoutVars>
          <dgm:bulletEnabled val="1"/>
        </dgm:presLayoutVars>
      </dgm:prSet>
      <dgm:spPr/>
    </dgm:pt>
    <dgm:pt modelId="{9C17B0C7-EFC7-477F-8080-909280801ED3}" type="pres">
      <dgm:prSet presAssocID="{7C96374A-BB1C-498B-A862-B1C8CE248781}" presName="bgRect" presStyleLbl="node1" presStyleIdx="2" presStyleCnt="5"/>
      <dgm:spPr/>
    </dgm:pt>
    <dgm:pt modelId="{10A5F8B1-5BAC-47A3-9AB5-B9C79C2450BC}" type="pres">
      <dgm:prSet presAssocID="{7C96374A-BB1C-498B-A862-B1C8CE248781}" presName="parentNode" presStyleLbl="node1" presStyleIdx="2" presStyleCnt="5">
        <dgm:presLayoutVars>
          <dgm:chMax val="0"/>
          <dgm:bulletEnabled val="1"/>
        </dgm:presLayoutVars>
      </dgm:prSet>
      <dgm:spPr/>
    </dgm:pt>
    <dgm:pt modelId="{78C60AE9-8046-4121-9399-60884B5D2F50}" type="pres">
      <dgm:prSet presAssocID="{7C96374A-BB1C-498B-A862-B1C8CE248781}" presName="childNode" presStyleLbl="node1" presStyleIdx="2" presStyleCnt="5">
        <dgm:presLayoutVars>
          <dgm:bulletEnabled val="1"/>
        </dgm:presLayoutVars>
      </dgm:prSet>
      <dgm:spPr/>
    </dgm:pt>
    <dgm:pt modelId="{5FD7878D-B160-4C2C-98D3-A616FDAA9EA7}" type="pres">
      <dgm:prSet presAssocID="{0768D594-6F2A-430C-9F9D-004BD3769FF0}" presName="hSp" presStyleCnt="0"/>
      <dgm:spPr/>
    </dgm:pt>
    <dgm:pt modelId="{A3BE3DDB-758D-4FD9-9BAE-E302A48FAEF1}" type="pres">
      <dgm:prSet presAssocID="{0768D594-6F2A-430C-9F9D-004BD3769FF0}" presName="vProcSp" presStyleCnt="0"/>
      <dgm:spPr/>
    </dgm:pt>
    <dgm:pt modelId="{36D2CEF4-8F41-4315-B94C-A4280E7F9903}" type="pres">
      <dgm:prSet presAssocID="{0768D594-6F2A-430C-9F9D-004BD3769FF0}" presName="vSp1" presStyleCnt="0"/>
      <dgm:spPr/>
    </dgm:pt>
    <dgm:pt modelId="{ED9207CD-B51E-492C-9B07-F1B5D103B657}" type="pres">
      <dgm:prSet presAssocID="{0768D594-6F2A-430C-9F9D-004BD3769FF0}" presName="simulatedConn" presStyleLbl="solidFgAcc1" presStyleIdx="2" presStyleCnt="4"/>
      <dgm:spPr/>
    </dgm:pt>
    <dgm:pt modelId="{5F05A89D-43B2-448E-BA78-F02B07204FC6}" type="pres">
      <dgm:prSet presAssocID="{0768D594-6F2A-430C-9F9D-004BD3769FF0}" presName="vSp2" presStyleCnt="0"/>
      <dgm:spPr/>
    </dgm:pt>
    <dgm:pt modelId="{5765922A-FA4C-4968-9253-8D89CAC111F8}" type="pres">
      <dgm:prSet presAssocID="{0768D594-6F2A-430C-9F9D-004BD3769FF0}" presName="sibTrans" presStyleCnt="0"/>
      <dgm:spPr/>
    </dgm:pt>
    <dgm:pt modelId="{186BEA57-4D7E-4785-90E7-B091A8619184}" type="pres">
      <dgm:prSet presAssocID="{242E3341-A476-421B-8FAD-8F480FA2A80E}" presName="compositeNode" presStyleCnt="0">
        <dgm:presLayoutVars>
          <dgm:bulletEnabled val="1"/>
        </dgm:presLayoutVars>
      </dgm:prSet>
      <dgm:spPr/>
    </dgm:pt>
    <dgm:pt modelId="{58C317E8-1F04-49C0-9B07-F9D479104094}" type="pres">
      <dgm:prSet presAssocID="{242E3341-A476-421B-8FAD-8F480FA2A80E}" presName="bgRect" presStyleLbl="node1" presStyleIdx="3" presStyleCnt="5"/>
      <dgm:spPr/>
    </dgm:pt>
    <dgm:pt modelId="{A87B0397-91A9-4FDA-832A-887538E3E39A}" type="pres">
      <dgm:prSet presAssocID="{242E3341-A476-421B-8FAD-8F480FA2A80E}" presName="parentNode" presStyleLbl="node1" presStyleIdx="3" presStyleCnt="5">
        <dgm:presLayoutVars>
          <dgm:chMax val="0"/>
          <dgm:bulletEnabled val="1"/>
        </dgm:presLayoutVars>
      </dgm:prSet>
      <dgm:spPr/>
    </dgm:pt>
    <dgm:pt modelId="{03C543D7-1896-4C0F-8B6A-E6BFC5169822}" type="pres">
      <dgm:prSet presAssocID="{242E3341-A476-421B-8FAD-8F480FA2A80E}" presName="childNode" presStyleLbl="node1" presStyleIdx="3" presStyleCnt="5">
        <dgm:presLayoutVars>
          <dgm:bulletEnabled val="1"/>
        </dgm:presLayoutVars>
      </dgm:prSet>
      <dgm:spPr/>
    </dgm:pt>
    <dgm:pt modelId="{E6A2B839-0DDE-4D61-85D5-8C4947AAA033}" type="pres">
      <dgm:prSet presAssocID="{BAD25D22-F953-4DD8-B268-088B3F9A20C1}" presName="hSp" presStyleCnt="0"/>
      <dgm:spPr/>
    </dgm:pt>
    <dgm:pt modelId="{48099DDB-0894-440F-B47B-923E83552525}" type="pres">
      <dgm:prSet presAssocID="{BAD25D22-F953-4DD8-B268-088B3F9A20C1}" presName="vProcSp" presStyleCnt="0"/>
      <dgm:spPr/>
    </dgm:pt>
    <dgm:pt modelId="{B2A55F91-C4D7-4924-8F98-AC399F05DE9E}" type="pres">
      <dgm:prSet presAssocID="{BAD25D22-F953-4DD8-B268-088B3F9A20C1}" presName="vSp1" presStyleCnt="0"/>
      <dgm:spPr/>
    </dgm:pt>
    <dgm:pt modelId="{7C5CFA38-39E4-4CE8-AE0B-B032E79F1FF7}" type="pres">
      <dgm:prSet presAssocID="{BAD25D22-F953-4DD8-B268-088B3F9A20C1}" presName="simulatedConn" presStyleLbl="solidFgAcc1" presStyleIdx="3" presStyleCnt="4"/>
      <dgm:spPr/>
    </dgm:pt>
    <dgm:pt modelId="{CA6DFC88-288C-4A00-AA49-AC3625D6307C}" type="pres">
      <dgm:prSet presAssocID="{BAD25D22-F953-4DD8-B268-088B3F9A20C1}" presName="vSp2" presStyleCnt="0"/>
      <dgm:spPr/>
    </dgm:pt>
    <dgm:pt modelId="{373D78B9-6ADA-4E42-B643-3E7CFAD00380}" type="pres">
      <dgm:prSet presAssocID="{BAD25D22-F953-4DD8-B268-088B3F9A20C1}" presName="sibTrans" presStyleCnt="0"/>
      <dgm:spPr/>
    </dgm:pt>
    <dgm:pt modelId="{7884429D-D526-4F69-AB9D-C8989E38B63F}" type="pres">
      <dgm:prSet presAssocID="{B617CC86-A9B2-45C7-80F0-437B13FFBD41}" presName="compositeNode" presStyleCnt="0">
        <dgm:presLayoutVars>
          <dgm:bulletEnabled val="1"/>
        </dgm:presLayoutVars>
      </dgm:prSet>
      <dgm:spPr/>
    </dgm:pt>
    <dgm:pt modelId="{073EAD77-6DC4-4185-AF91-F0FC2408C2DE}" type="pres">
      <dgm:prSet presAssocID="{B617CC86-A9B2-45C7-80F0-437B13FFBD41}" presName="bgRect" presStyleLbl="node1" presStyleIdx="4" presStyleCnt="5"/>
      <dgm:spPr/>
    </dgm:pt>
    <dgm:pt modelId="{B09FDC9A-276E-40CD-84DD-1E2D82DD3AC7}" type="pres">
      <dgm:prSet presAssocID="{B617CC86-A9B2-45C7-80F0-437B13FFBD41}" presName="parentNode" presStyleLbl="node1" presStyleIdx="4" presStyleCnt="5">
        <dgm:presLayoutVars>
          <dgm:chMax val="0"/>
          <dgm:bulletEnabled val="1"/>
        </dgm:presLayoutVars>
      </dgm:prSet>
      <dgm:spPr/>
    </dgm:pt>
    <dgm:pt modelId="{F395DE95-9EB9-49BD-A06D-E6418CF83799}" type="pres">
      <dgm:prSet presAssocID="{B617CC86-A9B2-45C7-80F0-437B13FFBD41}" presName="childNode" presStyleLbl="node1" presStyleIdx="4" presStyleCnt="5">
        <dgm:presLayoutVars>
          <dgm:bulletEnabled val="1"/>
        </dgm:presLayoutVars>
      </dgm:prSet>
      <dgm:spPr/>
    </dgm:pt>
  </dgm:ptLst>
  <dgm:cxnLst>
    <dgm:cxn modelId="{021A4501-2B02-4B30-9097-0ECE013D372E}" srcId="{79FA98B1-E03E-48AA-BF19-2A636D041FCD}" destId="{483E9BB6-2098-4EA1-BE95-6D2C33525E9A}" srcOrd="0" destOrd="0" parTransId="{F48A9973-28C0-4A35-8C70-77B8077F41EA}" sibTransId="{442E10EF-3A01-4108-80E7-42DCB5F914EE}"/>
    <dgm:cxn modelId="{6ECCC40D-498C-485F-98EA-C57AB0E69596}" srcId="{242E3341-A476-421B-8FAD-8F480FA2A80E}" destId="{FC570A8E-CEE4-43E8-84BB-9A7529349B5E}" srcOrd="0" destOrd="0" parTransId="{BF865601-7A54-42F5-8595-E528056EC20A}" sibTransId="{E4A8F694-FE93-4996-A0C3-D671E5ECEEEA}"/>
    <dgm:cxn modelId="{08A7DC0D-E68E-4343-ADBE-44553446BEE9}" type="presOf" srcId="{B617CC86-A9B2-45C7-80F0-437B13FFBD41}" destId="{073EAD77-6DC4-4185-AF91-F0FC2408C2DE}" srcOrd="0" destOrd="0" presId="urn:microsoft.com/office/officeart/2005/8/layout/hProcess7"/>
    <dgm:cxn modelId="{28E79E0F-8CF7-48BE-81BA-154AB81A7754}" type="presOf" srcId="{3B5884D6-3BB1-4C7A-9958-3549A252B586}" destId="{E36243BA-743F-4042-AD08-F23C42D17CD2}" srcOrd="0" destOrd="0" presId="urn:microsoft.com/office/officeart/2005/8/layout/hProcess7"/>
    <dgm:cxn modelId="{0DD6E412-7329-4380-9239-C599A3AD34F7}" type="presOf" srcId="{C80B5D68-33D0-44B8-A326-6783BCBDE615}" destId="{F395DE95-9EB9-49BD-A06D-E6418CF83799}" srcOrd="0" destOrd="0" presId="urn:microsoft.com/office/officeart/2005/8/layout/hProcess7"/>
    <dgm:cxn modelId="{46C04C19-E108-4F0F-925F-24B3C8FD2DD9}" type="presOf" srcId="{79FA98B1-E03E-48AA-BF19-2A636D041FCD}" destId="{65CAE1A9-4C5D-44E8-B2ED-F097165FA6E4}" srcOrd="0" destOrd="0" presId="urn:microsoft.com/office/officeart/2005/8/layout/hProcess7"/>
    <dgm:cxn modelId="{01FA4A28-9B9F-46B8-AF19-E6EBBA82716B}" srcId="{CBB4726E-AC91-486A-9831-3C73E5C3A40D}" destId="{97BF57BE-D03A-4AD9-86DC-75B69C13E876}" srcOrd="0" destOrd="0" parTransId="{F42D08D6-D259-4940-8C5B-344DC55D290F}" sibTransId="{0BB7D230-6C36-4DE0-AA50-71E0A02BE01B}"/>
    <dgm:cxn modelId="{9E974636-B9C9-4587-A02D-FD7F6FF41793}" type="presOf" srcId="{7C96374A-BB1C-498B-A862-B1C8CE248781}" destId="{10A5F8B1-5BAC-47A3-9AB5-B9C79C2450BC}" srcOrd="1" destOrd="0" presId="urn:microsoft.com/office/officeart/2005/8/layout/hProcess7"/>
    <dgm:cxn modelId="{C914FB38-DF1E-4F4E-826B-5E0AF62502F9}" srcId="{7C96374A-BB1C-498B-A862-B1C8CE248781}" destId="{DF709940-0038-47A4-B2C5-5158E0AB11E3}" srcOrd="0" destOrd="0" parTransId="{414F2A37-5820-4CD0-AC35-177E20A7A1CC}" sibTransId="{87297EC5-70A7-45B5-970E-CAE982770F81}"/>
    <dgm:cxn modelId="{EE7C2B3C-F6F6-4807-A76F-4134B5D897EC}" srcId="{3B5884D6-3BB1-4C7A-9958-3549A252B586}" destId="{B617CC86-A9B2-45C7-80F0-437B13FFBD41}" srcOrd="4" destOrd="0" parTransId="{D5FDD172-A783-4C84-A056-C1A465C2D30D}" sibTransId="{F1F0BE42-6FA7-4881-96D2-75FA7C85581E}"/>
    <dgm:cxn modelId="{A681A75D-5662-4A56-A186-2768B17E1328}" type="presOf" srcId="{DF709940-0038-47A4-B2C5-5158E0AB11E3}" destId="{78C60AE9-8046-4121-9399-60884B5D2F50}" srcOrd="0" destOrd="0" presId="urn:microsoft.com/office/officeart/2005/8/layout/hProcess7"/>
    <dgm:cxn modelId="{A7A9075F-02FA-48C0-BBF8-89ED076634B4}" srcId="{B617CC86-A9B2-45C7-80F0-437B13FFBD41}" destId="{C80B5D68-33D0-44B8-A326-6783BCBDE615}" srcOrd="0" destOrd="0" parTransId="{83FA8EC8-1258-4DD3-8EB6-8F93B5D0F616}" sibTransId="{AB866728-2E92-4FCC-AF08-94F0A386C6ED}"/>
    <dgm:cxn modelId="{8DCE7165-8FD7-4088-9C9F-4F48E29725D7}" type="presOf" srcId="{242E3341-A476-421B-8FAD-8F480FA2A80E}" destId="{58C317E8-1F04-49C0-9B07-F9D479104094}" srcOrd="0" destOrd="0" presId="urn:microsoft.com/office/officeart/2005/8/layout/hProcess7"/>
    <dgm:cxn modelId="{D7776D6A-C7D0-4C4E-97BE-69BDE314D21B}" type="presOf" srcId="{FC570A8E-CEE4-43E8-84BB-9A7529349B5E}" destId="{03C543D7-1896-4C0F-8B6A-E6BFC5169822}" srcOrd="0" destOrd="0" presId="urn:microsoft.com/office/officeart/2005/8/layout/hProcess7"/>
    <dgm:cxn modelId="{34CCAB6D-1655-4B8C-8AB5-A7EA33E1DC46}" type="presOf" srcId="{CBB4726E-AC91-486A-9831-3C73E5C3A40D}" destId="{B6FCD7B7-199F-44A3-B6BF-5E3FACA6C604}" srcOrd="0" destOrd="0" presId="urn:microsoft.com/office/officeart/2005/8/layout/hProcess7"/>
    <dgm:cxn modelId="{6CB8C27E-6367-4D07-946D-EDC7C100A29D}" type="presOf" srcId="{7C96374A-BB1C-498B-A862-B1C8CE248781}" destId="{9C17B0C7-EFC7-477F-8080-909280801ED3}" srcOrd="0" destOrd="0" presId="urn:microsoft.com/office/officeart/2005/8/layout/hProcess7"/>
    <dgm:cxn modelId="{F727B982-8474-48EF-B46E-F3A747A0BC5C}" srcId="{3B5884D6-3BB1-4C7A-9958-3549A252B586}" destId="{7C96374A-BB1C-498B-A862-B1C8CE248781}" srcOrd="2" destOrd="0" parTransId="{04456B23-BD8D-4AFC-A79C-8B8E89F24B5C}" sibTransId="{0768D594-6F2A-430C-9F9D-004BD3769FF0}"/>
    <dgm:cxn modelId="{8FB9F488-F6CA-4431-A695-02C7C260DF03}" srcId="{3B5884D6-3BB1-4C7A-9958-3549A252B586}" destId="{79FA98B1-E03E-48AA-BF19-2A636D041FCD}" srcOrd="1" destOrd="0" parTransId="{1384A03D-C4EF-41E0-96F4-155E3FFE8E39}" sibTransId="{CF728D67-BDA2-40A0-A9E3-999DBAFB51FC}"/>
    <dgm:cxn modelId="{B905FA8E-369B-47F4-B712-8D42E1565880}" type="presOf" srcId="{B617CC86-A9B2-45C7-80F0-437B13FFBD41}" destId="{B09FDC9A-276E-40CD-84DD-1E2D82DD3AC7}" srcOrd="1" destOrd="0" presId="urn:microsoft.com/office/officeart/2005/8/layout/hProcess7"/>
    <dgm:cxn modelId="{170C6B92-7B7F-4B14-9CA2-362E963776FB}" srcId="{3B5884D6-3BB1-4C7A-9958-3549A252B586}" destId="{CBB4726E-AC91-486A-9831-3C73E5C3A40D}" srcOrd="0" destOrd="0" parTransId="{4D6F7DE9-F890-465D-896D-EB7F06F3FCA4}" sibTransId="{FD6A68BD-479F-4AF1-B090-C85511CDCD40}"/>
    <dgm:cxn modelId="{3A9D65A0-53D1-4E9E-972C-5CC4834D083C}" type="presOf" srcId="{483E9BB6-2098-4EA1-BE95-6D2C33525E9A}" destId="{4F74D6F0-9C4F-466B-BCFF-5DE26B1648F7}" srcOrd="0" destOrd="0" presId="urn:microsoft.com/office/officeart/2005/8/layout/hProcess7"/>
    <dgm:cxn modelId="{39F6C8AE-A43B-4D39-A1CD-0664AF98B11C}" type="presOf" srcId="{242E3341-A476-421B-8FAD-8F480FA2A80E}" destId="{A87B0397-91A9-4FDA-832A-887538E3E39A}" srcOrd="1" destOrd="0" presId="urn:microsoft.com/office/officeart/2005/8/layout/hProcess7"/>
    <dgm:cxn modelId="{7055D3C6-DC43-40D0-9D1B-CEBC8C9C588B}" type="presOf" srcId="{CBB4726E-AC91-486A-9831-3C73E5C3A40D}" destId="{B03DAC02-8446-4C35-BF4A-FCA8CE02D6BA}" srcOrd="1" destOrd="0" presId="urn:microsoft.com/office/officeart/2005/8/layout/hProcess7"/>
    <dgm:cxn modelId="{D83A8DCF-83A0-45A9-A956-F3C96B54427C}" srcId="{3B5884D6-3BB1-4C7A-9958-3549A252B586}" destId="{242E3341-A476-421B-8FAD-8F480FA2A80E}" srcOrd="3" destOrd="0" parTransId="{D9EE479C-65E1-4D7B-83CD-4A907C8A675C}" sibTransId="{BAD25D22-F953-4DD8-B268-088B3F9A20C1}"/>
    <dgm:cxn modelId="{FA8E0EE7-B44A-4940-878A-10E8EB9F1317}" type="presOf" srcId="{79FA98B1-E03E-48AA-BF19-2A636D041FCD}" destId="{095627DB-6AC8-4EEE-8BCF-3B8BF11845B2}" srcOrd="1" destOrd="0" presId="urn:microsoft.com/office/officeart/2005/8/layout/hProcess7"/>
    <dgm:cxn modelId="{B895EEEE-F597-4577-BDEA-0A17BB571DA3}" type="presOf" srcId="{97BF57BE-D03A-4AD9-86DC-75B69C13E876}" destId="{586ABF2D-8623-413E-8ED0-11EDC83194A9}" srcOrd="0" destOrd="0" presId="urn:microsoft.com/office/officeart/2005/8/layout/hProcess7"/>
    <dgm:cxn modelId="{DB0AD0CE-5517-48F1-8085-8935470B6A69}" type="presParOf" srcId="{E36243BA-743F-4042-AD08-F23C42D17CD2}" destId="{767AE51B-ECBF-4DDE-B3D5-81BBAEDD071E}" srcOrd="0" destOrd="0" presId="urn:microsoft.com/office/officeart/2005/8/layout/hProcess7"/>
    <dgm:cxn modelId="{1F1C9402-E25D-4A51-8FBF-C0AF3534160D}" type="presParOf" srcId="{767AE51B-ECBF-4DDE-B3D5-81BBAEDD071E}" destId="{B6FCD7B7-199F-44A3-B6BF-5E3FACA6C604}" srcOrd="0" destOrd="0" presId="urn:microsoft.com/office/officeart/2005/8/layout/hProcess7"/>
    <dgm:cxn modelId="{6B687FF3-7F22-47A8-B72E-0D7CD9E5AB21}" type="presParOf" srcId="{767AE51B-ECBF-4DDE-B3D5-81BBAEDD071E}" destId="{B03DAC02-8446-4C35-BF4A-FCA8CE02D6BA}" srcOrd="1" destOrd="0" presId="urn:microsoft.com/office/officeart/2005/8/layout/hProcess7"/>
    <dgm:cxn modelId="{AA5A9896-42D6-4A51-8C84-25340E2C68D1}" type="presParOf" srcId="{767AE51B-ECBF-4DDE-B3D5-81BBAEDD071E}" destId="{586ABF2D-8623-413E-8ED0-11EDC83194A9}" srcOrd="2" destOrd="0" presId="urn:microsoft.com/office/officeart/2005/8/layout/hProcess7"/>
    <dgm:cxn modelId="{94E95F92-9D86-450F-B294-2EA616A5EEA8}" type="presParOf" srcId="{E36243BA-743F-4042-AD08-F23C42D17CD2}" destId="{23BAEE65-D0C8-405C-96A7-A3DF995A65A0}" srcOrd="1" destOrd="0" presId="urn:microsoft.com/office/officeart/2005/8/layout/hProcess7"/>
    <dgm:cxn modelId="{A1C2C491-83C5-443D-9951-5AACC6D30316}" type="presParOf" srcId="{E36243BA-743F-4042-AD08-F23C42D17CD2}" destId="{B4BF9838-FEBF-4A3A-8857-BA7C63058D08}" srcOrd="2" destOrd="0" presId="urn:microsoft.com/office/officeart/2005/8/layout/hProcess7"/>
    <dgm:cxn modelId="{43D25A57-570C-46CB-8170-F823CFF747E2}" type="presParOf" srcId="{B4BF9838-FEBF-4A3A-8857-BA7C63058D08}" destId="{07C06DFE-5B72-4088-85FE-D5299A57753E}" srcOrd="0" destOrd="0" presId="urn:microsoft.com/office/officeart/2005/8/layout/hProcess7"/>
    <dgm:cxn modelId="{4526C91C-7881-4AF1-9402-FFF3F6A2694D}" type="presParOf" srcId="{B4BF9838-FEBF-4A3A-8857-BA7C63058D08}" destId="{575D6E97-7D1F-4E7F-8320-35996600DDD6}" srcOrd="1" destOrd="0" presId="urn:microsoft.com/office/officeart/2005/8/layout/hProcess7"/>
    <dgm:cxn modelId="{45699BD4-787B-4DBB-8D65-A218C6F202CD}" type="presParOf" srcId="{B4BF9838-FEBF-4A3A-8857-BA7C63058D08}" destId="{BC4BBC8C-81E7-4782-86BA-E8BB4BDC4936}" srcOrd="2" destOrd="0" presId="urn:microsoft.com/office/officeart/2005/8/layout/hProcess7"/>
    <dgm:cxn modelId="{AC07F86E-F3DD-4457-A132-D538403BF65B}" type="presParOf" srcId="{E36243BA-743F-4042-AD08-F23C42D17CD2}" destId="{3F6F0940-D586-4300-947F-95EBD619E35D}" srcOrd="3" destOrd="0" presId="urn:microsoft.com/office/officeart/2005/8/layout/hProcess7"/>
    <dgm:cxn modelId="{D93FA2EB-FCF5-4B12-AFA3-E4235D9193D6}" type="presParOf" srcId="{E36243BA-743F-4042-AD08-F23C42D17CD2}" destId="{1D3B1CD7-C916-43CB-85BE-53AF7C9D3A97}" srcOrd="4" destOrd="0" presId="urn:microsoft.com/office/officeart/2005/8/layout/hProcess7"/>
    <dgm:cxn modelId="{B08DC8BB-CC6B-4DF3-B5BC-99A896042422}" type="presParOf" srcId="{1D3B1CD7-C916-43CB-85BE-53AF7C9D3A97}" destId="{65CAE1A9-4C5D-44E8-B2ED-F097165FA6E4}" srcOrd="0" destOrd="0" presId="urn:microsoft.com/office/officeart/2005/8/layout/hProcess7"/>
    <dgm:cxn modelId="{E411DFD4-32F3-46C9-ADAD-728244288A82}" type="presParOf" srcId="{1D3B1CD7-C916-43CB-85BE-53AF7C9D3A97}" destId="{095627DB-6AC8-4EEE-8BCF-3B8BF11845B2}" srcOrd="1" destOrd="0" presId="urn:microsoft.com/office/officeart/2005/8/layout/hProcess7"/>
    <dgm:cxn modelId="{42439AEB-BD37-4634-99D0-BF607627D718}" type="presParOf" srcId="{1D3B1CD7-C916-43CB-85BE-53AF7C9D3A97}" destId="{4F74D6F0-9C4F-466B-BCFF-5DE26B1648F7}" srcOrd="2" destOrd="0" presId="urn:microsoft.com/office/officeart/2005/8/layout/hProcess7"/>
    <dgm:cxn modelId="{B5879D4F-543A-4DA5-812E-5B4A35B6BF11}" type="presParOf" srcId="{E36243BA-743F-4042-AD08-F23C42D17CD2}" destId="{DF98642D-BFDF-47D6-9CCF-C6B53445CFB6}" srcOrd="5" destOrd="0" presId="urn:microsoft.com/office/officeart/2005/8/layout/hProcess7"/>
    <dgm:cxn modelId="{EFB01EDD-861D-41C2-8514-41D3FF91D30C}" type="presParOf" srcId="{E36243BA-743F-4042-AD08-F23C42D17CD2}" destId="{651A902E-E4EF-4BE5-A3EB-7EC7114520D7}" srcOrd="6" destOrd="0" presId="urn:microsoft.com/office/officeart/2005/8/layout/hProcess7"/>
    <dgm:cxn modelId="{2D4E1C2C-74DF-4B88-806D-57210B20A18E}" type="presParOf" srcId="{651A902E-E4EF-4BE5-A3EB-7EC7114520D7}" destId="{7387DD2D-2D87-48D4-8833-09359ACD6409}" srcOrd="0" destOrd="0" presId="urn:microsoft.com/office/officeart/2005/8/layout/hProcess7"/>
    <dgm:cxn modelId="{21F54DBF-35AF-4943-A4EA-FCECE7B8FFE5}" type="presParOf" srcId="{651A902E-E4EF-4BE5-A3EB-7EC7114520D7}" destId="{A4A3366A-C914-4596-BD30-55F951F84C58}" srcOrd="1" destOrd="0" presId="urn:microsoft.com/office/officeart/2005/8/layout/hProcess7"/>
    <dgm:cxn modelId="{98554B8A-EA06-44EE-85B5-B29558D5228B}" type="presParOf" srcId="{651A902E-E4EF-4BE5-A3EB-7EC7114520D7}" destId="{66FD636E-7EE3-4F9C-A439-0D87FCF962A9}" srcOrd="2" destOrd="0" presId="urn:microsoft.com/office/officeart/2005/8/layout/hProcess7"/>
    <dgm:cxn modelId="{659E58B2-6C15-4C5B-9743-1ADA3CAA63BF}" type="presParOf" srcId="{E36243BA-743F-4042-AD08-F23C42D17CD2}" destId="{774B3F2C-7DDC-4E76-BAFA-DFE75048E6B9}" srcOrd="7" destOrd="0" presId="urn:microsoft.com/office/officeart/2005/8/layout/hProcess7"/>
    <dgm:cxn modelId="{D4E1B9AB-AA5B-4D27-BDC5-82EAA70F7AA2}" type="presParOf" srcId="{E36243BA-743F-4042-AD08-F23C42D17CD2}" destId="{3543DFED-309D-4086-AF02-D6218F5356C2}" srcOrd="8" destOrd="0" presId="urn:microsoft.com/office/officeart/2005/8/layout/hProcess7"/>
    <dgm:cxn modelId="{065DA63B-6FB8-499C-B208-736F5C967C26}" type="presParOf" srcId="{3543DFED-309D-4086-AF02-D6218F5356C2}" destId="{9C17B0C7-EFC7-477F-8080-909280801ED3}" srcOrd="0" destOrd="0" presId="urn:microsoft.com/office/officeart/2005/8/layout/hProcess7"/>
    <dgm:cxn modelId="{A793D724-1A69-4E32-92C0-FB8D82A379DA}" type="presParOf" srcId="{3543DFED-309D-4086-AF02-D6218F5356C2}" destId="{10A5F8B1-5BAC-47A3-9AB5-B9C79C2450BC}" srcOrd="1" destOrd="0" presId="urn:microsoft.com/office/officeart/2005/8/layout/hProcess7"/>
    <dgm:cxn modelId="{3E1D9324-110E-4AEF-B6BD-E3E5E7217F0D}" type="presParOf" srcId="{3543DFED-309D-4086-AF02-D6218F5356C2}" destId="{78C60AE9-8046-4121-9399-60884B5D2F50}" srcOrd="2" destOrd="0" presId="urn:microsoft.com/office/officeart/2005/8/layout/hProcess7"/>
    <dgm:cxn modelId="{F6564F5E-DED5-4A32-8337-C494196AC609}" type="presParOf" srcId="{E36243BA-743F-4042-AD08-F23C42D17CD2}" destId="{5FD7878D-B160-4C2C-98D3-A616FDAA9EA7}" srcOrd="9" destOrd="0" presId="urn:microsoft.com/office/officeart/2005/8/layout/hProcess7"/>
    <dgm:cxn modelId="{C57D3F52-65A7-4239-B9A9-DC492970C81E}" type="presParOf" srcId="{E36243BA-743F-4042-AD08-F23C42D17CD2}" destId="{A3BE3DDB-758D-4FD9-9BAE-E302A48FAEF1}" srcOrd="10" destOrd="0" presId="urn:microsoft.com/office/officeart/2005/8/layout/hProcess7"/>
    <dgm:cxn modelId="{C7D168A5-5AA0-4965-AC32-D7D5EDA4352B}" type="presParOf" srcId="{A3BE3DDB-758D-4FD9-9BAE-E302A48FAEF1}" destId="{36D2CEF4-8F41-4315-B94C-A4280E7F9903}" srcOrd="0" destOrd="0" presId="urn:microsoft.com/office/officeart/2005/8/layout/hProcess7"/>
    <dgm:cxn modelId="{9A99A341-3658-40A8-9EB8-006E9B03F799}" type="presParOf" srcId="{A3BE3DDB-758D-4FD9-9BAE-E302A48FAEF1}" destId="{ED9207CD-B51E-492C-9B07-F1B5D103B657}" srcOrd="1" destOrd="0" presId="urn:microsoft.com/office/officeart/2005/8/layout/hProcess7"/>
    <dgm:cxn modelId="{BD922576-460B-4FF0-845F-B6CB127C3CB4}" type="presParOf" srcId="{A3BE3DDB-758D-4FD9-9BAE-E302A48FAEF1}" destId="{5F05A89D-43B2-448E-BA78-F02B07204FC6}" srcOrd="2" destOrd="0" presId="urn:microsoft.com/office/officeart/2005/8/layout/hProcess7"/>
    <dgm:cxn modelId="{DDC9945E-D5FE-491C-9C35-72A5DFFE4859}" type="presParOf" srcId="{E36243BA-743F-4042-AD08-F23C42D17CD2}" destId="{5765922A-FA4C-4968-9253-8D89CAC111F8}" srcOrd="11" destOrd="0" presId="urn:microsoft.com/office/officeart/2005/8/layout/hProcess7"/>
    <dgm:cxn modelId="{32161B15-C2D4-4C6D-9404-F06098CD4C0F}" type="presParOf" srcId="{E36243BA-743F-4042-AD08-F23C42D17CD2}" destId="{186BEA57-4D7E-4785-90E7-B091A8619184}" srcOrd="12" destOrd="0" presId="urn:microsoft.com/office/officeart/2005/8/layout/hProcess7"/>
    <dgm:cxn modelId="{22A4D6BB-592C-46BA-986D-558B81185CBE}" type="presParOf" srcId="{186BEA57-4D7E-4785-90E7-B091A8619184}" destId="{58C317E8-1F04-49C0-9B07-F9D479104094}" srcOrd="0" destOrd="0" presId="urn:microsoft.com/office/officeart/2005/8/layout/hProcess7"/>
    <dgm:cxn modelId="{CE7F1683-DF44-4CBE-90A9-F70B6A1CD80D}" type="presParOf" srcId="{186BEA57-4D7E-4785-90E7-B091A8619184}" destId="{A87B0397-91A9-4FDA-832A-887538E3E39A}" srcOrd="1" destOrd="0" presId="urn:microsoft.com/office/officeart/2005/8/layout/hProcess7"/>
    <dgm:cxn modelId="{15CE1FC3-74B2-4856-8D10-ED6CF173FF2D}" type="presParOf" srcId="{186BEA57-4D7E-4785-90E7-B091A8619184}" destId="{03C543D7-1896-4C0F-8B6A-E6BFC5169822}" srcOrd="2" destOrd="0" presId="urn:microsoft.com/office/officeart/2005/8/layout/hProcess7"/>
    <dgm:cxn modelId="{E5048DF5-9864-4F5E-8AFC-C2B64E80C820}" type="presParOf" srcId="{E36243BA-743F-4042-AD08-F23C42D17CD2}" destId="{E6A2B839-0DDE-4D61-85D5-8C4947AAA033}" srcOrd="13" destOrd="0" presId="urn:microsoft.com/office/officeart/2005/8/layout/hProcess7"/>
    <dgm:cxn modelId="{60DB266C-A0E8-4C8D-9517-F695E78D1E6C}" type="presParOf" srcId="{E36243BA-743F-4042-AD08-F23C42D17CD2}" destId="{48099DDB-0894-440F-B47B-923E83552525}" srcOrd="14" destOrd="0" presId="urn:microsoft.com/office/officeart/2005/8/layout/hProcess7"/>
    <dgm:cxn modelId="{30E50228-E6AD-45EB-9C34-D6C94D10E13C}" type="presParOf" srcId="{48099DDB-0894-440F-B47B-923E83552525}" destId="{B2A55F91-C4D7-4924-8F98-AC399F05DE9E}" srcOrd="0" destOrd="0" presId="urn:microsoft.com/office/officeart/2005/8/layout/hProcess7"/>
    <dgm:cxn modelId="{224E4215-1413-447D-8C8D-CC31543EA286}" type="presParOf" srcId="{48099DDB-0894-440F-B47B-923E83552525}" destId="{7C5CFA38-39E4-4CE8-AE0B-B032E79F1FF7}" srcOrd="1" destOrd="0" presId="urn:microsoft.com/office/officeart/2005/8/layout/hProcess7"/>
    <dgm:cxn modelId="{716F3DCF-644C-4BC0-B1F6-2166EDD78F1A}" type="presParOf" srcId="{48099DDB-0894-440F-B47B-923E83552525}" destId="{CA6DFC88-288C-4A00-AA49-AC3625D6307C}" srcOrd="2" destOrd="0" presId="urn:microsoft.com/office/officeart/2005/8/layout/hProcess7"/>
    <dgm:cxn modelId="{ADFA581D-79F9-4919-A939-1A253586849D}" type="presParOf" srcId="{E36243BA-743F-4042-AD08-F23C42D17CD2}" destId="{373D78B9-6ADA-4E42-B643-3E7CFAD00380}" srcOrd="15" destOrd="0" presId="urn:microsoft.com/office/officeart/2005/8/layout/hProcess7"/>
    <dgm:cxn modelId="{B9EA3E69-7D91-4FE6-BADA-ABC9E949EA77}" type="presParOf" srcId="{E36243BA-743F-4042-AD08-F23C42D17CD2}" destId="{7884429D-D526-4F69-AB9D-C8989E38B63F}" srcOrd="16" destOrd="0" presId="urn:microsoft.com/office/officeart/2005/8/layout/hProcess7"/>
    <dgm:cxn modelId="{065F94A1-F2B8-4145-BE90-FF361A09CAE1}" type="presParOf" srcId="{7884429D-D526-4F69-AB9D-C8989E38B63F}" destId="{073EAD77-6DC4-4185-AF91-F0FC2408C2DE}" srcOrd="0" destOrd="0" presId="urn:microsoft.com/office/officeart/2005/8/layout/hProcess7"/>
    <dgm:cxn modelId="{BA182900-D385-4B11-910F-8B49E7664A1B}" type="presParOf" srcId="{7884429D-D526-4F69-AB9D-C8989E38B63F}" destId="{B09FDC9A-276E-40CD-84DD-1E2D82DD3AC7}" srcOrd="1" destOrd="0" presId="urn:microsoft.com/office/officeart/2005/8/layout/hProcess7"/>
    <dgm:cxn modelId="{7652516D-5A5C-4872-BB09-3136FA2CB1EB}" type="presParOf" srcId="{7884429D-D526-4F69-AB9D-C8989E38B63F}" destId="{F395DE95-9EB9-49BD-A06D-E6418CF83799}"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3CAD45-34C5-4A3A-A9C8-DC1A507303E1}" type="doc">
      <dgm:prSet loTypeId="urn:microsoft.com/office/officeart/2005/8/layout/radial5" loCatId="cycle" qsTypeId="urn:microsoft.com/office/officeart/2005/8/quickstyle/simple5" qsCatId="simple" csTypeId="urn:microsoft.com/office/officeart/2005/8/colors/colorful1" csCatId="colorful" phldr="1"/>
      <dgm:spPr/>
      <dgm:t>
        <a:bodyPr rtlCol="0"/>
        <a:lstStyle/>
        <a:p>
          <a:pPr rtl="0"/>
          <a:endParaRPr lang="en-US"/>
        </a:p>
      </dgm:t>
    </dgm:pt>
    <dgm:pt modelId="{3E302E9D-FAE8-47DC-94C6-3C32948DDC58}">
      <dgm:prSet phldrT="[Text]"/>
      <dgm:spPr/>
      <dgm:t>
        <a:bodyPr rtlCol="0"/>
        <a:lstStyle/>
        <a:p>
          <a:pPr rtl="0"/>
          <a:r>
            <a:rPr lang="id-ID" noProof="0" dirty="0"/>
            <a:t>Item</a:t>
          </a:r>
        </a:p>
      </dgm:t>
    </dgm:pt>
    <dgm:pt modelId="{DE73751E-25C8-4E3D-BED7-CFD152993FF4}" type="parTrans" cxnId="{F57BEFC3-079D-4E0F-9AC1-E320034CC90F}">
      <dgm:prSet/>
      <dgm:spPr/>
      <dgm:t>
        <a:bodyPr rtlCol="0"/>
        <a:lstStyle/>
        <a:p>
          <a:pPr rtl="0"/>
          <a:endParaRPr lang="id-ID" noProof="0" dirty="0"/>
        </a:p>
      </dgm:t>
    </dgm:pt>
    <dgm:pt modelId="{CC6E97E5-6E4D-48CA-BE7F-C077CE28ACF2}" type="sibTrans" cxnId="{F57BEFC3-079D-4E0F-9AC1-E320034CC90F}">
      <dgm:prSet/>
      <dgm:spPr/>
      <dgm:t>
        <a:bodyPr rtlCol="0"/>
        <a:lstStyle/>
        <a:p>
          <a:pPr rtl="0"/>
          <a:endParaRPr lang="id-ID" noProof="0" dirty="0"/>
        </a:p>
      </dgm:t>
    </dgm:pt>
    <dgm:pt modelId="{9BA935A3-04A9-4B23-BB8D-879DFDC6A734}">
      <dgm:prSet phldrT="[Text]"/>
      <dgm:spPr/>
      <dgm:t>
        <a:bodyPr rtlCol="0"/>
        <a:lstStyle/>
        <a:p>
          <a:pPr rtl="0"/>
          <a:r>
            <a:rPr lang="id-ID" noProof="0" dirty="0"/>
            <a:t>Item</a:t>
          </a:r>
        </a:p>
      </dgm:t>
    </dgm:pt>
    <dgm:pt modelId="{4A94DC72-3913-4A63-A376-2160E1199692}" type="parTrans" cxnId="{8880425F-0418-485F-AFC4-A7526B16E06F}">
      <dgm:prSet/>
      <dgm:spPr/>
      <dgm:t>
        <a:bodyPr rtlCol="0"/>
        <a:lstStyle/>
        <a:p>
          <a:pPr rtl="0"/>
          <a:endParaRPr lang="id-ID" noProof="0" dirty="0"/>
        </a:p>
      </dgm:t>
    </dgm:pt>
    <dgm:pt modelId="{BF2C90C1-AD14-4273-9BD1-BA5463A827DB}" type="sibTrans" cxnId="{8880425F-0418-485F-AFC4-A7526B16E06F}">
      <dgm:prSet/>
      <dgm:spPr/>
      <dgm:t>
        <a:bodyPr rtlCol="0"/>
        <a:lstStyle/>
        <a:p>
          <a:pPr rtl="0"/>
          <a:endParaRPr lang="id-ID" noProof="0" dirty="0"/>
        </a:p>
      </dgm:t>
    </dgm:pt>
    <dgm:pt modelId="{DD4278EE-4C1E-4352-A323-AF21603BE3A9}">
      <dgm:prSet phldrT="[Text]"/>
      <dgm:spPr/>
      <dgm:t>
        <a:bodyPr rtlCol="0"/>
        <a:lstStyle/>
        <a:p>
          <a:pPr rtl="0"/>
          <a:r>
            <a:rPr lang="id-ID" noProof="0" dirty="0"/>
            <a:t>Item</a:t>
          </a:r>
        </a:p>
      </dgm:t>
    </dgm:pt>
    <dgm:pt modelId="{80D8E021-65F4-4C16-B563-A60F95C9C20A}" type="parTrans" cxnId="{4FFDD524-20C5-4A97-8759-552E24B13145}">
      <dgm:prSet/>
      <dgm:spPr/>
      <dgm:t>
        <a:bodyPr rtlCol="0"/>
        <a:lstStyle/>
        <a:p>
          <a:pPr rtl="0"/>
          <a:endParaRPr lang="id-ID" noProof="0" dirty="0"/>
        </a:p>
      </dgm:t>
    </dgm:pt>
    <dgm:pt modelId="{6A247073-EC2F-4AB5-A8C2-BFBCFF89A4BC}" type="sibTrans" cxnId="{4FFDD524-20C5-4A97-8759-552E24B13145}">
      <dgm:prSet/>
      <dgm:spPr/>
      <dgm:t>
        <a:bodyPr rtlCol="0"/>
        <a:lstStyle/>
        <a:p>
          <a:pPr rtl="0"/>
          <a:endParaRPr lang="id-ID" noProof="0" dirty="0"/>
        </a:p>
      </dgm:t>
    </dgm:pt>
    <dgm:pt modelId="{672E524D-AE9F-4BC2-85C2-0551A46A2368}">
      <dgm:prSet phldrT="[Text]"/>
      <dgm:spPr/>
      <dgm:t>
        <a:bodyPr rtlCol="0"/>
        <a:lstStyle/>
        <a:p>
          <a:pPr rtl="0"/>
          <a:r>
            <a:rPr lang="id-ID" noProof="0" dirty="0"/>
            <a:t>Item</a:t>
          </a:r>
        </a:p>
      </dgm:t>
    </dgm:pt>
    <dgm:pt modelId="{06F92D0F-BA7C-4371-AC94-AAE3D8A83FF2}" type="parTrans" cxnId="{F12C13BF-E46D-464F-9303-4A688027249B}">
      <dgm:prSet/>
      <dgm:spPr/>
      <dgm:t>
        <a:bodyPr rtlCol="0"/>
        <a:lstStyle/>
        <a:p>
          <a:pPr rtl="0"/>
          <a:endParaRPr lang="id-ID" noProof="0" dirty="0"/>
        </a:p>
      </dgm:t>
    </dgm:pt>
    <dgm:pt modelId="{D56E4B94-C2F5-4070-BFAC-1CB0DCB34B05}" type="sibTrans" cxnId="{F12C13BF-E46D-464F-9303-4A688027249B}">
      <dgm:prSet/>
      <dgm:spPr/>
      <dgm:t>
        <a:bodyPr rtlCol="0"/>
        <a:lstStyle/>
        <a:p>
          <a:pPr rtl="0"/>
          <a:endParaRPr lang="id-ID" noProof="0" dirty="0"/>
        </a:p>
      </dgm:t>
    </dgm:pt>
    <dgm:pt modelId="{B6750297-69D2-436A-989E-0AA81A9DF788}">
      <dgm:prSet phldrT="[Text]"/>
      <dgm:spPr/>
      <dgm:t>
        <a:bodyPr rtlCol="0"/>
        <a:lstStyle/>
        <a:p>
          <a:pPr rtl="0"/>
          <a:r>
            <a:rPr lang="id-ID" noProof="0" dirty="0"/>
            <a:t>Item</a:t>
          </a:r>
        </a:p>
      </dgm:t>
    </dgm:pt>
    <dgm:pt modelId="{0F7F63C8-BB26-46C8-9F76-A91D5A713A59}" type="parTrans" cxnId="{5DB41A54-95F1-4BE0-AC8F-9D06E91FF502}">
      <dgm:prSet/>
      <dgm:spPr/>
      <dgm:t>
        <a:bodyPr rtlCol="0"/>
        <a:lstStyle/>
        <a:p>
          <a:pPr rtl="0"/>
          <a:endParaRPr lang="id-ID" noProof="0" dirty="0"/>
        </a:p>
      </dgm:t>
    </dgm:pt>
    <dgm:pt modelId="{C8BA1F4C-E906-4404-8BEF-B4C730EEA2D9}" type="sibTrans" cxnId="{5DB41A54-95F1-4BE0-AC8F-9D06E91FF502}">
      <dgm:prSet/>
      <dgm:spPr/>
      <dgm:t>
        <a:bodyPr rtlCol="0"/>
        <a:lstStyle/>
        <a:p>
          <a:pPr rtl="0"/>
          <a:endParaRPr lang="id-ID" noProof="0" dirty="0"/>
        </a:p>
      </dgm:t>
    </dgm:pt>
    <dgm:pt modelId="{4D759782-2A99-41F0-B9C3-03A336EFA980}" type="pres">
      <dgm:prSet presAssocID="{153CAD45-34C5-4A3A-A9C8-DC1A507303E1}" presName="Name0" presStyleCnt="0">
        <dgm:presLayoutVars>
          <dgm:chMax val="1"/>
          <dgm:dir/>
          <dgm:animLvl val="ctr"/>
          <dgm:resizeHandles val="exact"/>
        </dgm:presLayoutVars>
      </dgm:prSet>
      <dgm:spPr/>
    </dgm:pt>
    <dgm:pt modelId="{E9F258FD-D1EC-4D06-9C56-BCC70A6BDDCB}" type="pres">
      <dgm:prSet presAssocID="{3E302E9D-FAE8-47DC-94C6-3C32948DDC58}" presName="centerShape" presStyleLbl="node0" presStyleIdx="0" presStyleCnt="1"/>
      <dgm:spPr/>
    </dgm:pt>
    <dgm:pt modelId="{A3C38A0F-52EA-493F-8BD7-EAEC1AE99CB6}" type="pres">
      <dgm:prSet presAssocID="{4A94DC72-3913-4A63-A376-2160E1199692}" presName="parTrans" presStyleLbl="sibTrans2D1" presStyleIdx="0" presStyleCnt="4"/>
      <dgm:spPr/>
    </dgm:pt>
    <dgm:pt modelId="{F13507E5-6F28-4202-95F3-A3C56E25B301}" type="pres">
      <dgm:prSet presAssocID="{4A94DC72-3913-4A63-A376-2160E1199692}" presName="connectorText" presStyleLbl="sibTrans2D1" presStyleIdx="0" presStyleCnt="4"/>
      <dgm:spPr/>
    </dgm:pt>
    <dgm:pt modelId="{52291E47-ACB5-4B38-9B03-8B1560DFD0CC}" type="pres">
      <dgm:prSet presAssocID="{9BA935A3-04A9-4B23-BB8D-879DFDC6A734}" presName="node" presStyleLbl="node1" presStyleIdx="0" presStyleCnt="4">
        <dgm:presLayoutVars>
          <dgm:bulletEnabled val="1"/>
        </dgm:presLayoutVars>
      </dgm:prSet>
      <dgm:spPr/>
    </dgm:pt>
    <dgm:pt modelId="{6692948A-20AD-4E18-B833-65A5C7A04432}" type="pres">
      <dgm:prSet presAssocID="{80D8E021-65F4-4C16-B563-A60F95C9C20A}" presName="parTrans" presStyleLbl="sibTrans2D1" presStyleIdx="1" presStyleCnt="4"/>
      <dgm:spPr/>
    </dgm:pt>
    <dgm:pt modelId="{03D79A97-AA58-4F67-8F80-27E5F9CBC896}" type="pres">
      <dgm:prSet presAssocID="{80D8E021-65F4-4C16-B563-A60F95C9C20A}" presName="connectorText" presStyleLbl="sibTrans2D1" presStyleIdx="1" presStyleCnt="4"/>
      <dgm:spPr/>
    </dgm:pt>
    <dgm:pt modelId="{59B57A1D-F10F-4506-AE16-3BAB87B75C43}" type="pres">
      <dgm:prSet presAssocID="{DD4278EE-4C1E-4352-A323-AF21603BE3A9}" presName="node" presStyleLbl="node1" presStyleIdx="1" presStyleCnt="4">
        <dgm:presLayoutVars>
          <dgm:bulletEnabled val="1"/>
        </dgm:presLayoutVars>
      </dgm:prSet>
      <dgm:spPr/>
    </dgm:pt>
    <dgm:pt modelId="{6F0CD613-B859-42A2-B779-B689A9C2E97D}" type="pres">
      <dgm:prSet presAssocID="{06F92D0F-BA7C-4371-AC94-AAE3D8A83FF2}" presName="parTrans" presStyleLbl="sibTrans2D1" presStyleIdx="2" presStyleCnt="4"/>
      <dgm:spPr/>
    </dgm:pt>
    <dgm:pt modelId="{E892800B-F5E1-4AF3-A0AF-EEF4DF30EC5E}" type="pres">
      <dgm:prSet presAssocID="{06F92D0F-BA7C-4371-AC94-AAE3D8A83FF2}" presName="connectorText" presStyleLbl="sibTrans2D1" presStyleIdx="2" presStyleCnt="4"/>
      <dgm:spPr/>
    </dgm:pt>
    <dgm:pt modelId="{5EF0C77B-BF09-4B25-B4B2-9AAB6D5E6B51}" type="pres">
      <dgm:prSet presAssocID="{672E524D-AE9F-4BC2-85C2-0551A46A2368}" presName="node" presStyleLbl="node1" presStyleIdx="2" presStyleCnt="4">
        <dgm:presLayoutVars>
          <dgm:bulletEnabled val="1"/>
        </dgm:presLayoutVars>
      </dgm:prSet>
      <dgm:spPr/>
    </dgm:pt>
    <dgm:pt modelId="{BCFDFF25-F2E7-48EE-9D65-A9BA155A4ACB}" type="pres">
      <dgm:prSet presAssocID="{0F7F63C8-BB26-46C8-9F76-A91D5A713A59}" presName="parTrans" presStyleLbl="sibTrans2D1" presStyleIdx="3" presStyleCnt="4"/>
      <dgm:spPr/>
    </dgm:pt>
    <dgm:pt modelId="{8DBD129C-C7A8-4A4C-91AC-BED930E0B115}" type="pres">
      <dgm:prSet presAssocID="{0F7F63C8-BB26-46C8-9F76-A91D5A713A59}" presName="connectorText" presStyleLbl="sibTrans2D1" presStyleIdx="3" presStyleCnt="4"/>
      <dgm:spPr/>
    </dgm:pt>
    <dgm:pt modelId="{B91DD6F8-103A-4071-AE32-E4A21C7D0795}" type="pres">
      <dgm:prSet presAssocID="{B6750297-69D2-436A-989E-0AA81A9DF788}" presName="node" presStyleLbl="node1" presStyleIdx="3" presStyleCnt="4">
        <dgm:presLayoutVars>
          <dgm:bulletEnabled val="1"/>
        </dgm:presLayoutVars>
      </dgm:prSet>
      <dgm:spPr/>
    </dgm:pt>
  </dgm:ptLst>
  <dgm:cxnLst>
    <dgm:cxn modelId="{E34F0508-DA33-4F94-9CCA-714F14CAAEE6}" type="presOf" srcId="{4A94DC72-3913-4A63-A376-2160E1199692}" destId="{F13507E5-6F28-4202-95F3-A3C56E25B301}" srcOrd="1" destOrd="0" presId="urn:microsoft.com/office/officeart/2005/8/layout/radial5"/>
    <dgm:cxn modelId="{4FFDD524-20C5-4A97-8759-552E24B13145}" srcId="{3E302E9D-FAE8-47DC-94C6-3C32948DDC58}" destId="{DD4278EE-4C1E-4352-A323-AF21603BE3A9}" srcOrd="1" destOrd="0" parTransId="{80D8E021-65F4-4C16-B563-A60F95C9C20A}" sibTransId="{6A247073-EC2F-4AB5-A8C2-BFBCFF89A4BC}"/>
    <dgm:cxn modelId="{B158462A-B45C-4997-8180-5387889428F1}" type="presOf" srcId="{80D8E021-65F4-4C16-B563-A60F95C9C20A}" destId="{6692948A-20AD-4E18-B833-65A5C7A04432}" srcOrd="0" destOrd="0" presId="urn:microsoft.com/office/officeart/2005/8/layout/radial5"/>
    <dgm:cxn modelId="{E2993F35-0A2D-4D03-8A9E-3987BAE2FFAC}" type="presOf" srcId="{3E302E9D-FAE8-47DC-94C6-3C32948DDC58}" destId="{E9F258FD-D1EC-4D06-9C56-BCC70A6BDDCB}" srcOrd="0" destOrd="0" presId="urn:microsoft.com/office/officeart/2005/8/layout/radial5"/>
    <dgm:cxn modelId="{8880425F-0418-485F-AFC4-A7526B16E06F}" srcId="{3E302E9D-FAE8-47DC-94C6-3C32948DDC58}" destId="{9BA935A3-04A9-4B23-BB8D-879DFDC6A734}" srcOrd="0" destOrd="0" parTransId="{4A94DC72-3913-4A63-A376-2160E1199692}" sibTransId="{BF2C90C1-AD14-4273-9BD1-BA5463A827DB}"/>
    <dgm:cxn modelId="{55DEA046-39BE-47C2-A4C6-66CC0AF91ED1}" type="presOf" srcId="{DD4278EE-4C1E-4352-A323-AF21603BE3A9}" destId="{59B57A1D-F10F-4506-AE16-3BAB87B75C43}" srcOrd="0" destOrd="0" presId="urn:microsoft.com/office/officeart/2005/8/layout/radial5"/>
    <dgm:cxn modelId="{94C2B84D-9AA1-415E-85F9-870631FC9B38}" type="presOf" srcId="{0F7F63C8-BB26-46C8-9F76-A91D5A713A59}" destId="{BCFDFF25-F2E7-48EE-9D65-A9BA155A4ACB}" srcOrd="0" destOrd="0" presId="urn:microsoft.com/office/officeart/2005/8/layout/radial5"/>
    <dgm:cxn modelId="{5DB41A54-95F1-4BE0-AC8F-9D06E91FF502}" srcId="{3E302E9D-FAE8-47DC-94C6-3C32948DDC58}" destId="{B6750297-69D2-436A-989E-0AA81A9DF788}" srcOrd="3" destOrd="0" parTransId="{0F7F63C8-BB26-46C8-9F76-A91D5A713A59}" sibTransId="{C8BA1F4C-E906-4404-8BEF-B4C730EEA2D9}"/>
    <dgm:cxn modelId="{3C4B8485-04E0-4484-AE11-F0E8B1745CAA}" type="presOf" srcId="{153CAD45-34C5-4A3A-A9C8-DC1A507303E1}" destId="{4D759782-2A99-41F0-B9C3-03A336EFA980}" srcOrd="0" destOrd="0" presId="urn:microsoft.com/office/officeart/2005/8/layout/radial5"/>
    <dgm:cxn modelId="{09B3F49D-7D13-4FB7-98ED-E3BA574AB76F}" type="presOf" srcId="{80D8E021-65F4-4C16-B563-A60F95C9C20A}" destId="{03D79A97-AA58-4F67-8F80-27E5F9CBC896}" srcOrd="1" destOrd="0" presId="urn:microsoft.com/office/officeart/2005/8/layout/radial5"/>
    <dgm:cxn modelId="{FE973B9F-ADD5-42ED-B2E7-B2C92D14B151}" type="presOf" srcId="{0F7F63C8-BB26-46C8-9F76-A91D5A713A59}" destId="{8DBD129C-C7A8-4A4C-91AC-BED930E0B115}" srcOrd="1" destOrd="0" presId="urn:microsoft.com/office/officeart/2005/8/layout/radial5"/>
    <dgm:cxn modelId="{2501F1A5-8679-4863-8A1B-3430AEFCA536}" type="presOf" srcId="{9BA935A3-04A9-4B23-BB8D-879DFDC6A734}" destId="{52291E47-ACB5-4B38-9B03-8B1560DFD0CC}" srcOrd="0" destOrd="0" presId="urn:microsoft.com/office/officeart/2005/8/layout/radial5"/>
    <dgm:cxn modelId="{E3E861AD-7139-4895-A3A2-FAC8B6F43E3A}" type="presOf" srcId="{06F92D0F-BA7C-4371-AC94-AAE3D8A83FF2}" destId="{E892800B-F5E1-4AF3-A0AF-EEF4DF30EC5E}" srcOrd="1" destOrd="0" presId="urn:microsoft.com/office/officeart/2005/8/layout/radial5"/>
    <dgm:cxn modelId="{F12C13BF-E46D-464F-9303-4A688027249B}" srcId="{3E302E9D-FAE8-47DC-94C6-3C32948DDC58}" destId="{672E524D-AE9F-4BC2-85C2-0551A46A2368}" srcOrd="2" destOrd="0" parTransId="{06F92D0F-BA7C-4371-AC94-AAE3D8A83FF2}" sibTransId="{D56E4B94-C2F5-4070-BFAC-1CB0DCB34B05}"/>
    <dgm:cxn modelId="{F57BEFC3-079D-4E0F-9AC1-E320034CC90F}" srcId="{153CAD45-34C5-4A3A-A9C8-DC1A507303E1}" destId="{3E302E9D-FAE8-47DC-94C6-3C32948DDC58}" srcOrd="0" destOrd="0" parTransId="{DE73751E-25C8-4E3D-BED7-CFD152993FF4}" sibTransId="{CC6E97E5-6E4D-48CA-BE7F-C077CE28ACF2}"/>
    <dgm:cxn modelId="{405A44DC-088C-4200-8A3B-E543E5289ACF}" type="presOf" srcId="{06F92D0F-BA7C-4371-AC94-AAE3D8A83FF2}" destId="{6F0CD613-B859-42A2-B779-B689A9C2E97D}" srcOrd="0" destOrd="0" presId="urn:microsoft.com/office/officeart/2005/8/layout/radial5"/>
    <dgm:cxn modelId="{1DD317DE-44A7-4C8E-B5B3-972E03B8620D}" type="presOf" srcId="{672E524D-AE9F-4BC2-85C2-0551A46A2368}" destId="{5EF0C77B-BF09-4B25-B4B2-9AAB6D5E6B51}" srcOrd="0" destOrd="0" presId="urn:microsoft.com/office/officeart/2005/8/layout/radial5"/>
    <dgm:cxn modelId="{777A9CE2-CDC9-4976-9248-0D2EA200108E}" type="presOf" srcId="{B6750297-69D2-436A-989E-0AA81A9DF788}" destId="{B91DD6F8-103A-4071-AE32-E4A21C7D0795}" srcOrd="0" destOrd="0" presId="urn:microsoft.com/office/officeart/2005/8/layout/radial5"/>
    <dgm:cxn modelId="{81B468EA-2504-41C0-996F-06728BAD4E51}" type="presOf" srcId="{4A94DC72-3913-4A63-A376-2160E1199692}" destId="{A3C38A0F-52EA-493F-8BD7-EAEC1AE99CB6}" srcOrd="0" destOrd="0" presId="urn:microsoft.com/office/officeart/2005/8/layout/radial5"/>
    <dgm:cxn modelId="{A5F6FF85-9DB3-4A16-82E3-3B3D1C1E2B4E}" type="presParOf" srcId="{4D759782-2A99-41F0-B9C3-03A336EFA980}" destId="{E9F258FD-D1EC-4D06-9C56-BCC70A6BDDCB}" srcOrd="0" destOrd="0" presId="urn:microsoft.com/office/officeart/2005/8/layout/radial5"/>
    <dgm:cxn modelId="{93A5E5B4-FD7D-40C8-8BD1-413C9F4C3DF1}" type="presParOf" srcId="{4D759782-2A99-41F0-B9C3-03A336EFA980}" destId="{A3C38A0F-52EA-493F-8BD7-EAEC1AE99CB6}" srcOrd="1" destOrd="0" presId="urn:microsoft.com/office/officeart/2005/8/layout/radial5"/>
    <dgm:cxn modelId="{69CBB834-0912-473C-BCE6-2EB9F33B2066}" type="presParOf" srcId="{A3C38A0F-52EA-493F-8BD7-EAEC1AE99CB6}" destId="{F13507E5-6F28-4202-95F3-A3C56E25B301}" srcOrd="0" destOrd="0" presId="urn:microsoft.com/office/officeart/2005/8/layout/radial5"/>
    <dgm:cxn modelId="{DDB77A5A-F292-4645-8D92-B1321CF05BCF}" type="presParOf" srcId="{4D759782-2A99-41F0-B9C3-03A336EFA980}" destId="{52291E47-ACB5-4B38-9B03-8B1560DFD0CC}" srcOrd="2" destOrd="0" presId="urn:microsoft.com/office/officeart/2005/8/layout/radial5"/>
    <dgm:cxn modelId="{543E57BE-467C-4786-A17C-B2DCF35958E9}" type="presParOf" srcId="{4D759782-2A99-41F0-B9C3-03A336EFA980}" destId="{6692948A-20AD-4E18-B833-65A5C7A04432}" srcOrd="3" destOrd="0" presId="urn:microsoft.com/office/officeart/2005/8/layout/radial5"/>
    <dgm:cxn modelId="{83BE45B5-B244-4430-A4D3-8A9CA029CAF2}" type="presParOf" srcId="{6692948A-20AD-4E18-B833-65A5C7A04432}" destId="{03D79A97-AA58-4F67-8F80-27E5F9CBC896}" srcOrd="0" destOrd="0" presId="urn:microsoft.com/office/officeart/2005/8/layout/radial5"/>
    <dgm:cxn modelId="{1E3EFC25-3947-4F10-9552-0BE13E1489D6}" type="presParOf" srcId="{4D759782-2A99-41F0-B9C3-03A336EFA980}" destId="{59B57A1D-F10F-4506-AE16-3BAB87B75C43}" srcOrd="4" destOrd="0" presId="urn:microsoft.com/office/officeart/2005/8/layout/radial5"/>
    <dgm:cxn modelId="{FA4FCB9E-2360-4F08-A26C-319B9C47ADE8}" type="presParOf" srcId="{4D759782-2A99-41F0-B9C3-03A336EFA980}" destId="{6F0CD613-B859-42A2-B779-B689A9C2E97D}" srcOrd="5" destOrd="0" presId="urn:microsoft.com/office/officeart/2005/8/layout/radial5"/>
    <dgm:cxn modelId="{52D2CB37-6A40-40BE-B991-5587CADCC696}" type="presParOf" srcId="{6F0CD613-B859-42A2-B779-B689A9C2E97D}" destId="{E892800B-F5E1-4AF3-A0AF-EEF4DF30EC5E}" srcOrd="0" destOrd="0" presId="urn:microsoft.com/office/officeart/2005/8/layout/radial5"/>
    <dgm:cxn modelId="{DC4373A0-ECD0-44AB-8303-54FD3BE1071C}" type="presParOf" srcId="{4D759782-2A99-41F0-B9C3-03A336EFA980}" destId="{5EF0C77B-BF09-4B25-B4B2-9AAB6D5E6B51}" srcOrd="6" destOrd="0" presId="urn:microsoft.com/office/officeart/2005/8/layout/radial5"/>
    <dgm:cxn modelId="{C8521E8D-B374-4937-B26F-BB958C9D4358}" type="presParOf" srcId="{4D759782-2A99-41F0-B9C3-03A336EFA980}" destId="{BCFDFF25-F2E7-48EE-9D65-A9BA155A4ACB}" srcOrd="7" destOrd="0" presId="urn:microsoft.com/office/officeart/2005/8/layout/radial5"/>
    <dgm:cxn modelId="{9A1EA2BB-0579-48BA-A2C6-8E1B9845B17C}" type="presParOf" srcId="{BCFDFF25-F2E7-48EE-9D65-A9BA155A4ACB}" destId="{8DBD129C-C7A8-4A4C-91AC-BED930E0B115}" srcOrd="0" destOrd="0" presId="urn:microsoft.com/office/officeart/2005/8/layout/radial5"/>
    <dgm:cxn modelId="{590FEF7D-362A-4E12-96C9-45C5CA0C24DC}" type="presParOf" srcId="{4D759782-2A99-41F0-B9C3-03A336EFA980}" destId="{B91DD6F8-103A-4071-AE32-E4A21C7D0795}"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CD7B7-199F-44A3-B6BF-5E3FACA6C604}">
      <dsp:nvSpPr>
        <dsp:cNvPr id="0" name=""/>
        <dsp:cNvSpPr/>
      </dsp:nvSpPr>
      <dsp:spPr>
        <a:xfrm>
          <a:off x="5351" y="678435"/>
          <a:ext cx="1868326" cy="2241991"/>
        </a:xfrm>
        <a:prstGeom prst="roundRect">
          <a:avLst>
            <a:gd name="adj" fmla="val 5000"/>
          </a:avLst>
        </a:prstGeom>
        <a:gradFill rotWithShape="0">
          <a:gsLst>
            <a:gs pos="0">
              <a:schemeClr val="accent1">
                <a:alpha val="90000"/>
                <a:hueOff val="0"/>
                <a:satOff val="0"/>
                <a:lumOff val="0"/>
                <a:alphaOff val="0"/>
                <a:tint val="94000"/>
                <a:satMod val="103000"/>
                <a:lumMod val="102000"/>
              </a:schemeClr>
            </a:gs>
            <a:gs pos="50000">
              <a:schemeClr val="accent1">
                <a:alpha val="90000"/>
                <a:hueOff val="0"/>
                <a:satOff val="0"/>
                <a:lumOff val="0"/>
                <a:alphaOff val="0"/>
                <a:shade val="100000"/>
                <a:satMod val="110000"/>
                <a:lumMod val="100000"/>
              </a:schemeClr>
            </a:gs>
            <a:gs pos="100000">
              <a:schemeClr val="accent1">
                <a:alpha val="9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id-ID" sz="2200" kern="1200" noProof="0" dirty="0"/>
            <a:t>Item</a:t>
          </a:r>
        </a:p>
      </dsp:txBody>
      <dsp:txXfrm rot="16200000">
        <a:off x="-727032" y="1410819"/>
        <a:ext cx="1838433" cy="373665"/>
      </dsp:txXfrm>
    </dsp:sp>
    <dsp:sp modelId="{586ABF2D-8623-413E-8ED0-11EDC83194A9}">
      <dsp:nvSpPr>
        <dsp:cNvPr id="0" name=""/>
        <dsp:cNvSpPr/>
      </dsp:nvSpPr>
      <dsp:spPr>
        <a:xfrm>
          <a:off x="379016"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95453" rIns="0" bIns="0" numCol="1" spcCol="1270" rtlCol="0" anchor="t" anchorCtr="0">
          <a:noAutofit/>
        </a:bodyPr>
        <a:lstStyle/>
        <a:p>
          <a:pPr marL="0" lvl="0" indent="0" algn="l" defTabSz="2533650" rtl="0">
            <a:lnSpc>
              <a:spcPct val="90000"/>
            </a:lnSpc>
            <a:spcBef>
              <a:spcPct val="0"/>
            </a:spcBef>
            <a:spcAft>
              <a:spcPct val="35000"/>
            </a:spcAft>
            <a:buNone/>
          </a:pPr>
          <a:r>
            <a:rPr lang="id-ID" sz="5700" kern="1200" noProof="0" dirty="0"/>
            <a:t>Teks</a:t>
          </a:r>
        </a:p>
      </dsp:txBody>
      <dsp:txXfrm>
        <a:off x="379016" y="678435"/>
        <a:ext cx="1391903" cy="2241991"/>
      </dsp:txXfrm>
    </dsp:sp>
    <dsp:sp modelId="{65CAE1A9-4C5D-44E8-B2ED-F097165FA6E4}">
      <dsp:nvSpPr>
        <dsp:cNvPr id="0" name=""/>
        <dsp:cNvSpPr/>
      </dsp:nvSpPr>
      <dsp:spPr>
        <a:xfrm>
          <a:off x="1939069" y="678435"/>
          <a:ext cx="1868326" cy="2241991"/>
        </a:xfrm>
        <a:prstGeom prst="roundRect">
          <a:avLst>
            <a:gd name="adj" fmla="val 5000"/>
          </a:avLst>
        </a:prstGeom>
        <a:gradFill rotWithShape="0">
          <a:gsLst>
            <a:gs pos="0">
              <a:schemeClr val="accent1">
                <a:alpha val="90000"/>
                <a:hueOff val="0"/>
                <a:satOff val="0"/>
                <a:lumOff val="0"/>
                <a:alphaOff val="-10000"/>
                <a:tint val="94000"/>
                <a:satMod val="103000"/>
                <a:lumMod val="102000"/>
              </a:schemeClr>
            </a:gs>
            <a:gs pos="50000">
              <a:schemeClr val="accent1">
                <a:alpha val="90000"/>
                <a:hueOff val="0"/>
                <a:satOff val="0"/>
                <a:lumOff val="0"/>
                <a:alphaOff val="-10000"/>
                <a:shade val="100000"/>
                <a:satMod val="110000"/>
                <a:lumMod val="100000"/>
              </a:schemeClr>
            </a:gs>
            <a:gs pos="100000">
              <a:schemeClr val="accent1">
                <a:alpha val="90000"/>
                <a:hueOff val="0"/>
                <a:satOff val="0"/>
                <a:lumOff val="0"/>
                <a:alphaOff val="-1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id-ID" sz="2200" kern="1200" noProof="0" dirty="0"/>
            <a:t>Item</a:t>
          </a:r>
        </a:p>
      </dsp:txBody>
      <dsp:txXfrm rot="16200000">
        <a:off x="1206685" y="1410819"/>
        <a:ext cx="1838433" cy="373665"/>
      </dsp:txXfrm>
    </dsp:sp>
    <dsp:sp modelId="{575D6E97-7D1F-4E7F-8320-35996600DDD6}">
      <dsp:nvSpPr>
        <dsp:cNvPr id="0" name=""/>
        <dsp:cNvSpPr/>
      </dsp:nvSpPr>
      <dsp:spPr>
        <a:xfrm rot="5400000">
          <a:off x="1783673"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4F74D6F0-9C4F-466B-BCFF-5DE26B1648F7}">
      <dsp:nvSpPr>
        <dsp:cNvPr id="0" name=""/>
        <dsp:cNvSpPr/>
      </dsp:nvSpPr>
      <dsp:spPr>
        <a:xfrm>
          <a:off x="2312734"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95453" rIns="0" bIns="0" numCol="1" spcCol="1270" rtlCol="0" anchor="t" anchorCtr="0">
          <a:noAutofit/>
        </a:bodyPr>
        <a:lstStyle/>
        <a:p>
          <a:pPr marL="0" lvl="0" indent="0" algn="l" defTabSz="2533650" rtl="0">
            <a:lnSpc>
              <a:spcPct val="90000"/>
            </a:lnSpc>
            <a:spcBef>
              <a:spcPct val="0"/>
            </a:spcBef>
            <a:spcAft>
              <a:spcPct val="35000"/>
            </a:spcAft>
            <a:buNone/>
          </a:pPr>
          <a:r>
            <a:rPr lang="id-ID" sz="5700" kern="1200" noProof="0" dirty="0"/>
            <a:t>Teks</a:t>
          </a:r>
        </a:p>
      </dsp:txBody>
      <dsp:txXfrm>
        <a:off x="2312734" y="678435"/>
        <a:ext cx="1391903" cy="2241991"/>
      </dsp:txXfrm>
    </dsp:sp>
    <dsp:sp modelId="{9C17B0C7-EFC7-477F-8080-909280801ED3}">
      <dsp:nvSpPr>
        <dsp:cNvPr id="0" name=""/>
        <dsp:cNvSpPr/>
      </dsp:nvSpPr>
      <dsp:spPr>
        <a:xfrm>
          <a:off x="3872786" y="678435"/>
          <a:ext cx="1868326" cy="2241991"/>
        </a:xfrm>
        <a:prstGeom prst="roundRect">
          <a:avLst>
            <a:gd name="adj" fmla="val 5000"/>
          </a:avLst>
        </a:prstGeom>
        <a:gradFill rotWithShape="0">
          <a:gsLst>
            <a:gs pos="0">
              <a:schemeClr val="accent1">
                <a:alpha val="90000"/>
                <a:hueOff val="0"/>
                <a:satOff val="0"/>
                <a:lumOff val="0"/>
                <a:alphaOff val="-20000"/>
                <a:tint val="94000"/>
                <a:satMod val="103000"/>
                <a:lumMod val="102000"/>
              </a:schemeClr>
            </a:gs>
            <a:gs pos="50000">
              <a:schemeClr val="accent1">
                <a:alpha val="90000"/>
                <a:hueOff val="0"/>
                <a:satOff val="0"/>
                <a:lumOff val="0"/>
                <a:alphaOff val="-20000"/>
                <a:shade val="100000"/>
                <a:satMod val="110000"/>
                <a:lumMod val="100000"/>
              </a:schemeClr>
            </a:gs>
            <a:gs pos="100000">
              <a:schemeClr val="accent1">
                <a:alpha val="90000"/>
                <a:hueOff val="0"/>
                <a:satOff val="0"/>
                <a:lumOff val="0"/>
                <a:alphaOff val="-2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id-ID" sz="2200" kern="1200" noProof="0" dirty="0"/>
            <a:t>Item</a:t>
          </a:r>
        </a:p>
      </dsp:txBody>
      <dsp:txXfrm rot="16200000">
        <a:off x="3140402" y="1410819"/>
        <a:ext cx="1838433" cy="373665"/>
      </dsp:txXfrm>
    </dsp:sp>
    <dsp:sp modelId="{A4A3366A-C914-4596-BD30-55F951F84C58}">
      <dsp:nvSpPr>
        <dsp:cNvPr id="0" name=""/>
        <dsp:cNvSpPr/>
      </dsp:nvSpPr>
      <dsp:spPr>
        <a:xfrm rot="5400000">
          <a:off x="3717391"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13333"/>
            </a:schemeClr>
          </a:solidFill>
          <a:prstDash val="solid"/>
        </a:ln>
        <a:effectLst/>
      </dsp:spPr>
      <dsp:style>
        <a:lnRef idx="1">
          <a:scrgbClr r="0" g="0" b="0"/>
        </a:lnRef>
        <a:fillRef idx="1">
          <a:scrgbClr r="0" g="0" b="0"/>
        </a:fillRef>
        <a:effectRef idx="2">
          <a:scrgbClr r="0" g="0" b="0"/>
        </a:effectRef>
        <a:fontRef idx="minor"/>
      </dsp:style>
    </dsp:sp>
    <dsp:sp modelId="{78C60AE9-8046-4121-9399-60884B5D2F50}">
      <dsp:nvSpPr>
        <dsp:cNvPr id="0" name=""/>
        <dsp:cNvSpPr/>
      </dsp:nvSpPr>
      <dsp:spPr>
        <a:xfrm>
          <a:off x="4246452"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95453" rIns="0" bIns="0" numCol="1" spcCol="1270" rtlCol="0" anchor="t" anchorCtr="0">
          <a:noAutofit/>
        </a:bodyPr>
        <a:lstStyle/>
        <a:p>
          <a:pPr marL="0" lvl="0" indent="0" algn="l" defTabSz="2533650" rtl="0">
            <a:lnSpc>
              <a:spcPct val="90000"/>
            </a:lnSpc>
            <a:spcBef>
              <a:spcPct val="0"/>
            </a:spcBef>
            <a:spcAft>
              <a:spcPct val="35000"/>
            </a:spcAft>
            <a:buNone/>
          </a:pPr>
          <a:r>
            <a:rPr lang="id-ID" sz="5700" kern="1200" noProof="0" dirty="0"/>
            <a:t>Teks</a:t>
          </a:r>
        </a:p>
      </dsp:txBody>
      <dsp:txXfrm>
        <a:off x="4246452" y="678435"/>
        <a:ext cx="1391903" cy="2241991"/>
      </dsp:txXfrm>
    </dsp:sp>
    <dsp:sp modelId="{58C317E8-1F04-49C0-9B07-F9D479104094}">
      <dsp:nvSpPr>
        <dsp:cNvPr id="0" name=""/>
        <dsp:cNvSpPr/>
      </dsp:nvSpPr>
      <dsp:spPr>
        <a:xfrm>
          <a:off x="5806504" y="678435"/>
          <a:ext cx="1868326" cy="2241991"/>
        </a:xfrm>
        <a:prstGeom prst="roundRect">
          <a:avLst>
            <a:gd name="adj" fmla="val 5000"/>
          </a:avLst>
        </a:prstGeom>
        <a:gradFill rotWithShape="0">
          <a:gsLst>
            <a:gs pos="0">
              <a:schemeClr val="accent1">
                <a:alpha val="90000"/>
                <a:hueOff val="0"/>
                <a:satOff val="0"/>
                <a:lumOff val="0"/>
                <a:alphaOff val="-30000"/>
                <a:tint val="94000"/>
                <a:satMod val="103000"/>
                <a:lumMod val="102000"/>
              </a:schemeClr>
            </a:gs>
            <a:gs pos="50000">
              <a:schemeClr val="accent1">
                <a:alpha val="90000"/>
                <a:hueOff val="0"/>
                <a:satOff val="0"/>
                <a:lumOff val="0"/>
                <a:alphaOff val="-30000"/>
                <a:shade val="100000"/>
                <a:satMod val="110000"/>
                <a:lumMod val="100000"/>
              </a:schemeClr>
            </a:gs>
            <a:gs pos="100000">
              <a:schemeClr val="accent1">
                <a:alpha val="90000"/>
                <a:hueOff val="0"/>
                <a:satOff val="0"/>
                <a:lumOff val="0"/>
                <a:alphaOff val="-3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id-ID" sz="2200" kern="1200" noProof="0" dirty="0"/>
            <a:t>Item</a:t>
          </a:r>
        </a:p>
      </dsp:txBody>
      <dsp:txXfrm rot="16200000">
        <a:off x="5074120" y="1410819"/>
        <a:ext cx="1838433" cy="373665"/>
      </dsp:txXfrm>
    </dsp:sp>
    <dsp:sp modelId="{ED9207CD-B51E-492C-9B07-F1B5D103B657}">
      <dsp:nvSpPr>
        <dsp:cNvPr id="0" name=""/>
        <dsp:cNvSpPr/>
      </dsp:nvSpPr>
      <dsp:spPr>
        <a:xfrm rot="5400000">
          <a:off x="5651109"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26667"/>
            </a:schemeClr>
          </a:solidFill>
          <a:prstDash val="solid"/>
        </a:ln>
        <a:effectLst/>
      </dsp:spPr>
      <dsp:style>
        <a:lnRef idx="1">
          <a:scrgbClr r="0" g="0" b="0"/>
        </a:lnRef>
        <a:fillRef idx="1">
          <a:scrgbClr r="0" g="0" b="0"/>
        </a:fillRef>
        <a:effectRef idx="2">
          <a:scrgbClr r="0" g="0" b="0"/>
        </a:effectRef>
        <a:fontRef idx="minor"/>
      </dsp:style>
    </dsp:sp>
    <dsp:sp modelId="{03C543D7-1896-4C0F-8B6A-E6BFC5169822}">
      <dsp:nvSpPr>
        <dsp:cNvPr id="0" name=""/>
        <dsp:cNvSpPr/>
      </dsp:nvSpPr>
      <dsp:spPr>
        <a:xfrm>
          <a:off x="6180169"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95453" rIns="0" bIns="0" numCol="1" spcCol="1270" rtlCol="0" anchor="t" anchorCtr="0">
          <a:noAutofit/>
        </a:bodyPr>
        <a:lstStyle/>
        <a:p>
          <a:pPr marL="0" lvl="0" indent="0" algn="l" defTabSz="2533650" rtl="0">
            <a:lnSpc>
              <a:spcPct val="90000"/>
            </a:lnSpc>
            <a:spcBef>
              <a:spcPct val="0"/>
            </a:spcBef>
            <a:spcAft>
              <a:spcPct val="35000"/>
            </a:spcAft>
            <a:buNone/>
          </a:pPr>
          <a:r>
            <a:rPr lang="id-ID" sz="5700" kern="1200" noProof="0" dirty="0"/>
            <a:t>Teks</a:t>
          </a:r>
        </a:p>
      </dsp:txBody>
      <dsp:txXfrm>
        <a:off x="6180169" y="678435"/>
        <a:ext cx="1391903" cy="2241991"/>
      </dsp:txXfrm>
    </dsp:sp>
    <dsp:sp modelId="{073EAD77-6DC4-4185-AF91-F0FC2408C2DE}">
      <dsp:nvSpPr>
        <dsp:cNvPr id="0" name=""/>
        <dsp:cNvSpPr/>
      </dsp:nvSpPr>
      <dsp:spPr>
        <a:xfrm>
          <a:off x="7740222" y="678435"/>
          <a:ext cx="1868326" cy="2241991"/>
        </a:xfrm>
        <a:prstGeom prst="roundRect">
          <a:avLst>
            <a:gd name="adj" fmla="val 5000"/>
          </a:avLst>
        </a:prstGeom>
        <a:gradFill rotWithShape="0">
          <a:gsLst>
            <a:gs pos="0">
              <a:schemeClr val="accent1">
                <a:alpha val="90000"/>
                <a:hueOff val="0"/>
                <a:satOff val="0"/>
                <a:lumOff val="0"/>
                <a:alphaOff val="-40000"/>
                <a:tint val="94000"/>
                <a:satMod val="103000"/>
                <a:lumMod val="102000"/>
              </a:schemeClr>
            </a:gs>
            <a:gs pos="50000">
              <a:schemeClr val="accent1">
                <a:alpha val="90000"/>
                <a:hueOff val="0"/>
                <a:satOff val="0"/>
                <a:lumOff val="0"/>
                <a:alphaOff val="-40000"/>
                <a:shade val="100000"/>
                <a:satMod val="110000"/>
                <a:lumMod val="100000"/>
              </a:schemeClr>
            </a:gs>
            <a:gs pos="100000">
              <a:schemeClr val="accent1">
                <a:alpha val="90000"/>
                <a:hueOff val="0"/>
                <a:satOff val="0"/>
                <a:lumOff val="0"/>
                <a:alphaOff val="-4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id-ID" sz="2200" kern="1200" noProof="0" dirty="0"/>
            <a:t>Item</a:t>
          </a:r>
        </a:p>
      </dsp:txBody>
      <dsp:txXfrm rot="16200000">
        <a:off x="7007838" y="1410819"/>
        <a:ext cx="1838433" cy="373665"/>
      </dsp:txXfrm>
    </dsp:sp>
    <dsp:sp modelId="{7C5CFA38-39E4-4CE8-AE0B-B032E79F1FF7}">
      <dsp:nvSpPr>
        <dsp:cNvPr id="0" name=""/>
        <dsp:cNvSpPr/>
      </dsp:nvSpPr>
      <dsp:spPr>
        <a:xfrm rot="5400000">
          <a:off x="7584826"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40000"/>
            </a:schemeClr>
          </a:solidFill>
          <a:prstDash val="solid"/>
        </a:ln>
        <a:effectLst/>
      </dsp:spPr>
      <dsp:style>
        <a:lnRef idx="1">
          <a:scrgbClr r="0" g="0" b="0"/>
        </a:lnRef>
        <a:fillRef idx="1">
          <a:scrgbClr r="0" g="0" b="0"/>
        </a:fillRef>
        <a:effectRef idx="2">
          <a:scrgbClr r="0" g="0" b="0"/>
        </a:effectRef>
        <a:fontRef idx="minor"/>
      </dsp:style>
    </dsp:sp>
    <dsp:sp modelId="{F395DE95-9EB9-49BD-A06D-E6418CF83799}">
      <dsp:nvSpPr>
        <dsp:cNvPr id="0" name=""/>
        <dsp:cNvSpPr/>
      </dsp:nvSpPr>
      <dsp:spPr>
        <a:xfrm>
          <a:off x="8113887"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95453" rIns="0" bIns="0" numCol="1" spcCol="1270" rtlCol="0" anchor="t" anchorCtr="0">
          <a:noAutofit/>
        </a:bodyPr>
        <a:lstStyle/>
        <a:p>
          <a:pPr marL="0" lvl="0" indent="0" algn="l" defTabSz="2533650" rtl="0">
            <a:lnSpc>
              <a:spcPct val="90000"/>
            </a:lnSpc>
            <a:spcBef>
              <a:spcPct val="0"/>
            </a:spcBef>
            <a:spcAft>
              <a:spcPct val="35000"/>
            </a:spcAft>
            <a:buNone/>
          </a:pPr>
          <a:r>
            <a:rPr lang="id-ID" sz="5700" kern="1200" noProof="0" dirty="0"/>
            <a:t>Teks</a:t>
          </a:r>
        </a:p>
      </dsp:txBody>
      <dsp:txXfrm>
        <a:off x="8113887" y="678435"/>
        <a:ext cx="1391903" cy="22419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258FD-D1EC-4D06-9C56-BCC70A6BDDCB}">
      <dsp:nvSpPr>
        <dsp:cNvPr id="0" name=""/>
        <dsp:cNvSpPr/>
      </dsp:nvSpPr>
      <dsp:spPr>
        <a:xfrm>
          <a:off x="2331227" y="1326339"/>
          <a:ext cx="946183" cy="946183"/>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rtlCol="0" anchor="ctr" anchorCtr="0">
          <a:noAutofit/>
        </a:bodyPr>
        <a:lstStyle/>
        <a:p>
          <a:pPr marL="0" lvl="0" indent="0" algn="ctr" defTabSz="1022350" rtl="0">
            <a:lnSpc>
              <a:spcPct val="90000"/>
            </a:lnSpc>
            <a:spcBef>
              <a:spcPct val="0"/>
            </a:spcBef>
            <a:spcAft>
              <a:spcPct val="35000"/>
            </a:spcAft>
            <a:buNone/>
          </a:pPr>
          <a:r>
            <a:rPr lang="id-ID" sz="2300" kern="1200" noProof="0" dirty="0"/>
            <a:t>Item</a:t>
          </a:r>
        </a:p>
      </dsp:txBody>
      <dsp:txXfrm>
        <a:off x="2469792" y="1464904"/>
        <a:ext cx="669053" cy="669053"/>
      </dsp:txXfrm>
    </dsp:sp>
    <dsp:sp modelId="{A3C38A0F-52EA-493F-8BD7-EAEC1AE99CB6}">
      <dsp:nvSpPr>
        <dsp:cNvPr id="0" name=""/>
        <dsp:cNvSpPr/>
      </dsp:nvSpPr>
      <dsp:spPr>
        <a:xfrm rot="16200000">
          <a:off x="2704356" y="982538"/>
          <a:ext cx="199924" cy="321702"/>
        </a:xfrm>
        <a:prstGeom prst="rightArrow">
          <a:avLst>
            <a:gd name="adj1" fmla="val 60000"/>
            <a:gd name="adj2" fmla="val 5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rtlCol="0" anchor="ctr" anchorCtr="0">
          <a:noAutofit/>
        </a:bodyPr>
        <a:lstStyle/>
        <a:p>
          <a:pPr marL="0" lvl="0" indent="0" algn="ctr" defTabSz="622300" rtl="0">
            <a:lnSpc>
              <a:spcPct val="90000"/>
            </a:lnSpc>
            <a:spcBef>
              <a:spcPct val="0"/>
            </a:spcBef>
            <a:spcAft>
              <a:spcPct val="35000"/>
            </a:spcAft>
            <a:buNone/>
          </a:pPr>
          <a:endParaRPr lang="id-ID" sz="1400" kern="1200" noProof="0" dirty="0"/>
        </a:p>
      </dsp:txBody>
      <dsp:txXfrm>
        <a:off x="2734345" y="1076867"/>
        <a:ext cx="139947" cy="193022"/>
      </dsp:txXfrm>
    </dsp:sp>
    <dsp:sp modelId="{52291E47-ACB5-4B38-9B03-8B1560DFD0CC}">
      <dsp:nvSpPr>
        <dsp:cNvPr id="0" name=""/>
        <dsp:cNvSpPr/>
      </dsp:nvSpPr>
      <dsp:spPr>
        <a:xfrm>
          <a:off x="2331227" y="2938"/>
          <a:ext cx="946183" cy="946183"/>
        </a:xfrm>
        <a:prstGeom prst="ellipse">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rtlCol="0" anchor="ctr" anchorCtr="0">
          <a:noAutofit/>
        </a:bodyPr>
        <a:lstStyle/>
        <a:p>
          <a:pPr marL="0" lvl="0" indent="0" algn="ctr" defTabSz="1022350" rtl="0">
            <a:lnSpc>
              <a:spcPct val="90000"/>
            </a:lnSpc>
            <a:spcBef>
              <a:spcPct val="0"/>
            </a:spcBef>
            <a:spcAft>
              <a:spcPct val="35000"/>
            </a:spcAft>
            <a:buNone/>
          </a:pPr>
          <a:r>
            <a:rPr lang="id-ID" sz="2300" kern="1200" noProof="0" dirty="0"/>
            <a:t>Item</a:t>
          </a:r>
        </a:p>
      </dsp:txBody>
      <dsp:txXfrm>
        <a:off x="2469792" y="141503"/>
        <a:ext cx="669053" cy="669053"/>
      </dsp:txXfrm>
    </dsp:sp>
    <dsp:sp modelId="{6692948A-20AD-4E18-B833-65A5C7A04432}">
      <dsp:nvSpPr>
        <dsp:cNvPr id="0" name=""/>
        <dsp:cNvSpPr/>
      </dsp:nvSpPr>
      <dsp:spPr>
        <a:xfrm>
          <a:off x="3360398" y="1638580"/>
          <a:ext cx="199924" cy="321702"/>
        </a:xfrm>
        <a:prstGeom prst="rightArrow">
          <a:avLst>
            <a:gd name="adj1" fmla="val 60000"/>
            <a:gd name="adj2" fmla="val 5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rtlCol="0" anchor="ctr" anchorCtr="0">
          <a:noAutofit/>
        </a:bodyPr>
        <a:lstStyle/>
        <a:p>
          <a:pPr marL="0" lvl="0" indent="0" algn="ctr" defTabSz="622300" rtl="0">
            <a:lnSpc>
              <a:spcPct val="90000"/>
            </a:lnSpc>
            <a:spcBef>
              <a:spcPct val="0"/>
            </a:spcBef>
            <a:spcAft>
              <a:spcPct val="35000"/>
            </a:spcAft>
            <a:buNone/>
          </a:pPr>
          <a:endParaRPr lang="id-ID" sz="1400" kern="1200" noProof="0" dirty="0"/>
        </a:p>
      </dsp:txBody>
      <dsp:txXfrm>
        <a:off x="3360398" y="1702920"/>
        <a:ext cx="139947" cy="193022"/>
      </dsp:txXfrm>
    </dsp:sp>
    <dsp:sp modelId="{59B57A1D-F10F-4506-AE16-3BAB87B75C43}">
      <dsp:nvSpPr>
        <dsp:cNvPr id="0" name=""/>
        <dsp:cNvSpPr/>
      </dsp:nvSpPr>
      <dsp:spPr>
        <a:xfrm>
          <a:off x="3654627" y="1326339"/>
          <a:ext cx="946183" cy="946183"/>
        </a:xfrm>
        <a:prstGeom prst="ellipse">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rtlCol="0" anchor="ctr" anchorCtr="0">
          <a:noAutofit/>
        </a:bodyPr>
        <a:lstStyle/>
        <a:p>
          <a:pPr marL="0" lvl="0" indent="0" algn="ctr" defTabSz="1022350" rtl="0">
            <a:lnSpc>
              <a:spcPct val="90000"/>
            </a:lnSpc>
            <a:spcBef>
              <a:spcPct val="0"/>
            </a:spcBef>
            <a:spcAft>
              <a:spcPct val="35000"/>
            </a:spcAft>
            <a:buNone/>
          </a:pPr>
          <a:r>
            <a:rPr lang="id-ID" sz="2300" kern="1200" noProof="0" dirty="0"/>
            <a:t>Item</a:t>
          </a:r>
        </a:p>
      </dsp:txBody>
      <dsp:txXfrm>
        <a:off x="3793192" y="1464904"/>
        <a:ext cx="669053" cy="669053"/>
      </dsp:txXfrm>
    </dsp:sp>
    <dsp:sp modelId="{6F0CD613-B859-42A2-B779-B689A9C2E97D}">
      <dsp:nvSpPr>
        <dsp:cNvPr id="0" name=""/>
        <dsp:cNvSpPr/>
      </dsp:nvSpPr>
      <dsp:spPr>
        <a:xfrm rot="5400000">
          <a:off x="2704356" y="2294622"/>
          <a:ext cx="199924" cy="321702"/>
        </a:xfrm>
        <a:prstGeom prst="rightArrow">
          <a:avLst>
            <a:gd name="adj1" fmla="val 60000"/>
            <a:gd name="adj2" fmla="val 5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rtlCol="0" anchor="ctr" anchorCtr="0">
          <a:noAutofit/>
        </a:bodyPr>
        <a:lstStyle/>
        <a:p>
          <a:pPr marL="0" lvl="0" indent="0" algn="ctr" defTabSz="622300" rtl="0">
            <a:lnSpc>
              <a:spcPct val="90000"/>
            </a:lnSpc>
            <a:spcBef>
              <a:spcPct val="0"/>
            </a:spcBef>
            <a:spcAft>
              <a:spcPct val="35000"/>
            </a:spcAft>
            <a:buNone/>
          </a:pPr>
          <a:endParaRPr lang="id-ID" sz="1400" kern="1200" noProof="0" dirty="0"/>
        </a:p>
      </dsp:txBody>
      <dsp:txXfrm>
        <a:off x="2734345" y="2328974"/>
        <a:ext cx="139947" cy="193022"/>
      </dsp:txXfrm>
    </dsp:sp>
    <dsp:sp modelId="{5EF0C77B-BF09-4B25-B4B2-9AAB6D5E6B51}">
      <dsp:nvSpPr>
        <dsp:cNvPr id="0" name=""/>
        <dsp:cNvSpPr/>
      </dsp:nvSpPr>
      <dsp:spPr>
        <a:xfrm>
          <a:off x="2331227" y="2649740"/>
          <a:ext cx="946183" cy="946183"/>
        </a:xfrm>
        <a:prstGeom prst="ellipse">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rtlCol="0" anchor="ctr" anchorCtr="0">
          <a:noAutofit/>
        </a:bodyPr>
        <a:lstStyle/>
        <a:p>
          <a:pPr marL="0" lvl="0" indent="0" algn="ctr" defTabSz="1022350" rtl="0">
            <a:lnSpc>
              <a:spcPct val="90000"/>
            </a:lnSpc>
            <a:spcBef>
              <a:spcPct val="0"/>
            </a:spcBef>
            <a:spcAft>
              <a:spcPct val="35000"/>
            </a:spcAft>
            <a:buNone/>
          </a:pPr>
          <a:r>
            <a:rPr lang="id-ID" sz="2300" kern="1200" noProof="0" dirty="0"/>
            <a:t>Item</a:t>
          </a:r>
        </a:p>
      </dsp:txBody>
      <dsp:txXfrm>
        <a:off x="2469792" y="2788305"/>
        <a:ext cx="669053" cy="669053"/>
      </dsp:txXfrm>
    </dsp:sp>
    <dsp:sp modelId="{BCFDFF25-F2E7-48EE-9D65-A9BA155A4ACB}">
      <dsp:nvSpPr>
        <dsp:cNvPr id="0" name=""/>
        <dsp:cNvSpPr/>
      </dsp:nvSpPr>
      <dsp:spPr>
        <a:xfrm rot="10800000">
          <a:off x="2048314" y="1638580"/>
          <a:ext cx="199924" cy="321702"/>
        </a:xfrm>
        <a:prstGeom prst="rightArrow">
          <a:avLst>
            <a:gd name="adj1" fmla="val 60000"/>
            <a:gd name="adj2" fmla="val 50000"/>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rtlCol="0" anchor="ctr" anchorCtr="0">
          <a:noAutofit/>
        </a:bodyPr>
        <a:lstStyle/>
        <a:p>
          <a:pPr marL="0" lvl="0" indent="0" algn="ctr" defTabSz="622300" rtl="0">
            <a:lnSpc>
              <a:spcPct val="90000"/>
            </a:lnSpc>
            <a:spcBef>
              <a:spcPct val="0"/>
            </a:spcBef>
            <a:spcAft>
              <a:spcPct val="35000"/>
            </a:spcAft>
            <a:buNone/>
          </a:pPr>
          <a:endParaRPr lang="id-ID" sz="1400" kern="1200" noProof="0" dirty="0"/>
        </a:p>
      </dsp:txBody>
      <dsp:txXfrm rot="10800000">
        <a:off x="2108291" y="1702920"/>
        <a:ext cx="139947" cy="193022"/>
      </dsp:txXfrm>
    </dsp:sp>
    <dsp:sp modelId="{B91DD6F8-103A-4071-AE32-E4A21C7D0795}">
      <dsp:nvSpPr>
        <dsp:cNvPr id="0" name=""/>
        <dsp:cNvSpPr/>
      </dsp:nvSpPr>
      <dsp:spPr>
        <a:xfrm>
          <a:off x="1007826" y="1326339"/>
          <a:ext cx="946183" cy="946183"/>
        </a:xfrm>
        <a:prstGeom prst="ellipse">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rtlCol="0" anchor="ctr" anchorCtr="0">
          <a:noAutofit/>
        </a:bodyPr>
        <a:lstStyle/>
        <a:p>
          <a:pPr marL="0" lvl="0" indent="0" algn="ctr" defTabSz="1022350" rtl="0">
            <a:lnSpc>
              <a:spcPct val="90000"/>
            </a:lnSpc>
            <a:spcBef>
              <a:spcPct val="0"/>
            </a:spcBef>
            <a:spcAft>
              <a:spcPct val="35000"/>
            </a:spcAft>
            <a:buNone/>
          </a:pPr>
          <a:r>
            <a:rPr lang="id-ID" sz="2300" kern="1200" noProof="0" dirty="0"/>
            <a:t>Item</a:t>
          </a:r>
        </a:p>
      </dsp:txBody>
      <dsp:txXfrm>
        <a:off x="1146391" y="1464904"/>
        <a:ext cx="669053" cy="66905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Header 1">
            <a:extLst>
              <a:ext uri="{FF2B5EF4-FFF2-40B4-BE49-F238E27FC236}">
                <a16:creationId xmlns:a16="http://schemas.microsoft.com/office/drawing/2014/main" id="{B36063CE-81D6-4592-B207-02AC171A7A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d-ID"/>
          </a:p>
        </p:txBody>
      </p:sp>
      <p:sp>
        <p:nvSpPr>
          <p:cNvPr id="3" name="Tampungan Tanggal 2">
            <a:extLst>
              <a:ext uri="{FF2B5EF4-FFF2-40B4-BE49-F238E27FC236}">
                <a16:creationId xmlns:a16="http://schemas.microsoft.com/office/drawing/2014/main" id="{DD0ED2FB-04F3-43CB-8E36-B4E39D991B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EF5EA27-E30D-4878-915F-497BA4A0B4B5}" type="datetime1">
              <a:rPr lang="id-ID" smtClean="0"/>
              <a:t>10/09/2021</a:t>
            </a:fld>
            <a:endParaRPr lang="id-ID"/>
          </a:p>
        </p:txBody>
      </p:sp>
      <p:sp>
        <p:nvSpPr>
          <p:cNvPr id="4" name="Tampungan Kaki 3">
            <a:extLst>
              <a:ext uri="{FF2B5EF4-FFF2-40B4-BE49-F238E27FC236}">
                <a16:creationId xmlns:a16="http://schemas.microsoft.com/office/drawing/2014/main" id="{C2A7224F-3F9F-4155-9DBA-B0F7C4F4C4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d-ID"/>
          </a:p>
        </p:txBody>
      </p:sp>
      <p:sp>
        <p:nvSpPr>
          <p:cNvPr id="5" name="Tampungan Nomor Slide 4">
            <a:extLst>
              <a:ext uri="{FF2B5EF4-FFF2-40B4-BE49-F238E27FC236}">
                <a16:creationId xmlns:a16="http://schemas.microsoft.com/office/drawing/2014/main" id="{16AEDFA8-A61F-4BA7-BB22-D43A7431CB5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B2D1E5-99D9-439B-BCD7-1C5E4AABA67E}" type="slidenum">
              <a:rPr lang="id-ID" smtClean="0"/>
              <a:t>‹#›</a:t>
            </a:fld>
            <a:endParaRPr lang="id-ID"/>
          </a:p>
        </p:txBody>
      </p:sp>
    </p:spTree>
    <p:extLst>
      <p:ext uri="{BB962C8B-B14F-4D97-AF65-F5344CB8AC3E}">
        <p14:creationId xmlns:p14="http://schemas.microsoft.com/office/powerpoint/2010/main" val="37038237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Hea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d-ID" noProof="0"/>
          </a:p>
        </p:txBody>
      </p:sp>
      <p:sp>
        <p:nvSpPr>
          <p:cNvPr id="3" name="Tampungan Tanggal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EF98CC-C1BB-432A-BC5D-B40D5A8DEC24}" type="datetime1">
              <a:rPr lang="id-ID" smtClean="0"/>
              <a:pPr/>
              <a:t>10/09/2021</a:t>
            </a:fld>
            <a:endParaRPr lang="id-ID" dirty="0"/>
          </a:p>
        </p:txBody>
      </p:sp>
      <p:sp>
        <p:nvSpPr>
          <p:cNvPr id="4" name="Tampungan Gambar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d-ID" noProof="0"/>
          </a:p>
        </p:txBody>
      </p:sp>
      <p:sp>
        <p:nvSpPr>
          <p:cNvPr id="5" name="Tampungan Catatan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6" name="Tampungan Ka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d-ID" noProof="0"/>
          </a:p>
        </p:txBody>
      </p:sp>
      <p:sp>
        <p:nvSpPr>
          <p:cNvPr id="7" name="Tampungan Nomor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37B1F30-39B2-4CE2-8EF3-91F3179569A5}" type="slidenum">
              <a:rPr lang="id-ID" noProof="0" smtClean="0"/>
              <a:t>‹#›</a:t>
            </a:fld>
            <a:endParaRPr lang="id-ID" noProof="0"/>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Catatan 2"/>
          <p:cNvSpPr>
            <a:spLocks noGrp="1"/>
          </p:cNvSpPr>
          <p:nvPr>
            <p:ph type="body" idx="1"/>
          </p:nvPr>
        </p:nvSpPr>
        <p:spPr/>
        <p:txBody>
          <a:bodyPr rtlCol="0"/>
          <a:lstStyle/>
          <a:p>
            <a:pPr rtl="0"/>
            <a:r>
              <a:rPr lang="id-ID"/>
              <a:t>Kami merancang templat ini agar setiap anggota tim proyek memiliki sekumpulan slide dengan temanya sendiri. Anggota, berikut cara menambahkan slide baru hanya ke kumpulan Anda: </a:t>
            </a:r>
          </a:p>
          <a:p>
            <a:pPr rtl="0"/>
            <a:br>
              <a:rPr lang="id-ID"/>
            </a:br>
            <a:r>
              <a:rPr lang="id-ID"/>
              <a:t>Tandai dimana Anda ingin menambahkan slide: Pilih yang sudah ada di panel Gambar Mini, klik tombol Slide Baru, lalu pilih tata letak. Slide baru akan mendapatkan tema yang sama seperti slide lain di kumpulan Anda. </a:t>
            </a:r>
          </a:p>
          <a:p>
            <a:pPr rtl="0"/>
            <a:endParaRPr lang="id-ID"/>
          </a:p>
          <a:p>
            <a:pPr rtl="0"/>
            <a:r>
              <a:rPr lang="id-ID"/>
              <a:t>Cermat! Jangan mengganggu sesama penyaji dengan secara tidak sengaja mengubah tema mereka. Hal tersebut dapat terjadi jika Anda memilih tema yang berbeda dari tab Desain, yang mengubah semua slide dalam presentasi ke tampilan tersebut. </a:t>
            </a:r>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pPr/>
              <a:t>1</a:t>
            </a:fld>
            <a:endParaRPr lang="id-ID"/>
          </a:p>
        </p:txBody>
      </p:sp>
      <p:sp>
        <p:nvSpPr>
          <p:cNvPr id="7" name="Tampungan Gambar Slide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10</a:t>
            </a:fld>
            <a:endParaRPr lang="id-ID"/>
          </a:p>
        </p:txBody>
      </p:sp>
    </p:spTree>
    <p:extLst>
      <p:ext uri="{BB962C8B-B14F-4D97-AF65-F5344CB8AC3E}">
        <p14:creationId xmlns:p14="http://schemas.microsoft.com/office/powerpoint/2010/main" val="2763084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11</a:t>
            </a:fld>
            <a:endParaRPr lang="id-ID"/>
          </a:p>
        </p:txBody>
      </p:sp>
    </p:spTree>
    <p:extLst>
      <p:ext uri="{BB962C8B-B14F-4D97-AF65-F5344CB8AC3E}">
        <p14:creationId xmlns:p14="http://schemas.microsoft.com/office/powerpoint/2010/main" val="493975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12</a:t>
            </a:fld>
            <a:endParaRPr lang="id-ID"/>
          </a:p>
        </p:txBody>
      </p:sp>
    </p:spTree>
    <p:extLst>
      <p:ext uri="{BB962C8B-B14F-4D97-AF65-F5344CB8AC3E}">
        <p14:creationId xmlns:p14="http://schemas.microsoft.com/office/powerpoint/2010/main" val="1102390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13</a:t>
            </a:fld>
            <a:endParaRPr lang="id-ID"/>
          </a:p>
        </p:txBody>
      </p:sp>
    </p:spTree>
    <p:extLst>
      <p:ext uri="{BB962C8B-B14F-4D97-AF65-F5344CB8AC3E}">
        <p14:creationId xmlns:p14="http://schemas.microsoft.com/office/powerpoint/2010/main" val="3226772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14</a:t>
            </a:fld>
            <a:endParaRPr lang="id-ID"/>
          </a:p>
        </p:txBody>
      </p:sp>
    </p:spTree>
    <p:extLst>
      <p:ext uri="{BB962C8B-B14F-4D97-AF65-F5344CB8AC3E}">
        <p14:creationId xmlns:p14="http://schemas.microsoft.com/office/powerpoint/2010/main" val="198118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15</a:t>
            </a:fld>
            <a:endParaRPr lang="id-ID"/>
          </a:p>
        </p:txBody>
      </p:sp>
    </p:spTree>
    <p:extLst>
      <p:ext uri="{BB962C8B-B14F-4D97-AF65-F5344CB8AC3E}">
        <p14:creationId xmlns:p14="http://schemas.microsoft.com/office/powerpoint/2010/main" val="2269410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5"/>
          </p:nvPr>
        </p:nvSpPr>
        <p:spPr/>
        <p:txBody>
          <a:bodyPr rtlCol="0"/>
          <a:lstStyle/>
          <a:p>
            <a:pPr rtl="0"/>
            <a:fld id="{B37B1F30-39B2-4CE2-8EF3-91F3179569A5}" type="slidenum">
              <a:rPr lang="id-ID" smtClean="0"/>
              <a:t>16</a:t>
            </a:fld>
            <a:endParaRPr lang="id-ID"/>
          </a:p>
        </p:txBody>
      </p:sp>
    </p:spTree>
    <p:extLst>
      <p:ext uri="{BB962C8B-B14F-4D97-AF65-F5344CB8AC3E}">
        <p14:creationId xmlns:p14="http://schemas.microsoft.com/office/powerpoint/2010/main" val="1789380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17</a:t>
            </a:fld>
            <a:endParaRPr lang="id-ID"/>
          </a:p>
        </p:txBody>
      </p:sp>
    </p:spTree>
    <p:extLst>
      <p:ext uri="{BB962C8B-B14F-4D97-AF65-F5344CB8AC3E}">
        <p14:creationId xmlns:p14="http://schemas.microsoft.com/office/powerpoint/2010/main" val="131581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18</a:t>
            </a:fld>
            <a:endParaRPr lang="id-ID"/>
          </a:p>
        </p:txBody>
      </p:sp>
    </p:spTree>
    <p:extLst>
      <p:ext uri="{BB962C8B-B14F-4D97-AF65-F5344CB8AC3E}">
        <p14:creationId xmlns:p14="http://schemas.microsoft.com/office/powerpoint/2010/main" val="35253343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19</a:t>
            </a:fld>
            <a:endParaRPr lang="id-ID"/>
          </a:p>
        </p:txBody>
      </p:sp>
    </p:spTree>
    <p:extLst>
      <p:ext uri="{BB962C8B-B14F-4D97-AF65-F5344CB8AC3E}">
        <p14:creationId xmlns:p14="http://schemas.microsoft.com/office/powerpoint/2010/main" val="4122055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2</a:t>
            </a:fld>
            <a:endParaRPr lang="id-ID"/>
          </a:p>
        </p:txBody>
      </p:sp>
    </p:spTree>
    <p:extLst>
      <p:ext uri="{BB962C8B-B14F-4D97-AF65-F5344CB8AC3E}">
        <p14:creationId xmlns:p14="http://schemas.microsoft.com/office/powerpoint/2010/main" val="3290616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20</a:t>
            </a:fld>
            <a:endParaRPr lang="id-ID"/>
          </a:p>
        </p:txBody>
      </p:sp>
    </p:spTree>
    <p:extLst>
      <p:ext uri="{BB962C8B-B14F-4D97-AF65-F5344CB8AC3E}">
        <p14:creationId xmlns:p14="http://schemas.microsoft.com/office/powerpoint/2010/main" val="1891506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3</a:t>
            </a:fld>
            <a:endParaRPr lang="id-ID"/>
          </a:p>
        </p:txBody>
      </p:sp>
    </p:spTree>
    <p:extLst>
      <p:ext uri="{BB962C8B-B14F-4D97-AF65-F5344CB8AC3E}">
        <p14:creationId xmlns:p14="http://schemas.microsoft.com/office/powerpoint/2010/main" val="470722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4</a:t>
            </a:fld>
            <a:endParaRPr lang="id-ID"/>
          </a:p>
        </p:txBody>
      </p:sp>
    </p:spTree>
    <p:extLst>
      <p:ext uri="{BB962C8B-B14F-4D97-AF65-F5344CB8AC3E}">
        <p14:creationId xmlns:p14="http://schemas.microsoft.com/office/powerpoint/2010/main" val="2577236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5</a:t>
            </a:fld>
            <a:endParaRPr lang="id-ID"/>
          </a:p>
        </p:txBody>
      </p:sp>
    </p:spTree>
    <p:extLst>
      <p:ext uri="{BB962C8B-B14F-4D97-AF65-F5344CB8AC3E}">
        <p14:creationId xmlns:p14="http://schemas.microsoft.com/office/powerpoint/2010/main" val="2465512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6</a:t>
            </a:fld>
            <a:endParaRPr lang="id-ID"/>
          </a:p>
        </p:txBody>
      </p:sp>
    </p:spTree>
    <p:extLst>
      <p:ext uri="{BB962C8B-B14F-4D97-AF65-F5344CB8AC3E}">
        <p14:creationId xmlns:p14="http://schemas.microsoft.com/office/powerpoint/2010/main" val="3957557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7</a:t>
            </a:fld>
            <a:endParaRPr lang="id-ID"/>
          </a:p>
        </p:txBody>
      </p:sp>
    </p:spTree>
    <p:extLst>
      <p:ext uri="{BB962C8B-B14F-4D97-AF65-F5344CB8AC3E}">
        <p14:creationId xmlns:p14="http://schemas.microsoft.com/office/powerpoint/2010/main" val="2461861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5"/>
          </p:nvPr>
        </p:nvSpPr>
        <p:spPr/>
        <p:txBody>
          <a:bodyPr rtlCol="0"/>
          <a:lstStyle/>
          <a:p>
            <a:pPr rtl="0"/>
            <a:fld id="{B37B1F30-39B2-4CE2-8EF3-91F3179569A5}" type="slidenum">
              <a:rPr lang="id-ID" smtClean="0"/>
              <a:t>8</a:t>
            </a:fld>
            <a:endParaRPr lang="id-ID"/>
          </a:p>
        </p:txBody>
      </p:sp>
    </p:spTree>
    <p:extLst>
      <p:ext uri="{BB962C8B-B14F-4D97-AF65-F5344CB8AC3E}">
        <p14:creationId xmlns:p14="http://schemas.microsoft.com/office/powerpoint/2010/main" val="3646723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a:p>
        </p:txBody>
      </p:sp>
      <p:sp>
        <p:nvSpPr>
          <p:cNvPr id="4" name="Tampungan Nomor Slide 3"/>
          <p:cNvSpPr>
            <a:spLocks noGrp="1"/>
          </p:cNvSpPr>
          <p:nvPr>
            <p:ph type="sldNum" sz="quarter" idx="10"/>
          </p:nvPr>
        </p:nvSpPr>
        <p:spPr/>
        <p:txBody>
          <a:bodyPr rtlCol="0"/>
          <a:lstStyle/>
          <a:p>
            <a:pPr rtl="0"/>
            <a:fld id="{A7666ED7-631A-46AF-B451-227D0A8685A0}" type="slidenum">
              <a:rPr lang="id-ID" smtClean="0"/>
              <a:t>9</a:t>
            </a:fld>
            <a:endParaRPr lang="id-ID"/>
          </a:p>
        </p:txBody>
      </p:sp>
    </p:spTree>
    <p:extLst>
      <p:ext uri="{BB962C8B-B14F-4D97-AF65-F5344CB8AC3E}">
        <p14:creationId xmlns:p14="http://schemas.microsoft.com/office/powerpoint/2010/main" val="13128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pic>
        <p:nvPicPr>
          <p:cNvPr id="7" name="Gambar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Gambar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Persegi panjang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ersegi panjang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id-ID" noProof="0"/>
              <a:t>Klik untuk mengedit gaya judul Master</a:t>
            </a:r>
          </a:p>
        </p:txBody>
      </p:sp>
      <p:sp>
        <p:nvSpPr>
          <p:cNvPr id="3" name="Subjudul 2"/>
          <p:cNvSpPr>
            <a:spLocks noGrp="1"/>
          </p:cNvSpPr>
          <p:nvPr>
            <p:ph type="subTitle" idx="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d-ID" noProof="0"/>
              <a:t>Klik untuk mengedit gaya subjudul Master</a:t>
            </a:r>
          </a:p>
        </p:txBody>
      </p:sp>
      <p:sp>
        <p:nvSpPr>
          <p:cNvPr id="4" name="Tampungan Tanggal 3"/>
          <p:cNvSpPr>
            <a:spLocks noGrp="1"/>
          </p:cNvSpPr>
          <p:nvPr>
            <p:ph type="dt" sz="half" idx="10"/>
          </p:nvPr>
        </p:nvSpPr>
        <p:spPr/>
        <p:txBody>
          <a:bodyPr rtlCol="0"/>
          <a:lstStyle/>
          <a:p>
            <a:pPr rtl="0"/>
            <a:fld id="{58083238-06CB-43A4-9BDD-D7238E15DC02}"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a:xfrm>
            <a:off x="9255346" y="2750337"/>
            <a:ext cx="1171888" cy="1356442"/>
          </a:xfrm>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Gambar Pemandangan deng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Persegi panjang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2" y="4711616"/>
            <a:ext cx="9613859" cy="453051"/>
          </a:xfrm>
        </p:spPr>
        <p:txBody>
          <a:bodyPr rtlCol="0" anchor="b">
            <a:normAutofit/>
          </a:bodyPr>
          <a:lstStyle>
            <a:lvl1pPr>
              <a:defRPr sz="2400"/>
            </a:lvl1pPr>
          </a:lstStyle>
          <a:p>
            <a:pPr rtl="0"/>
            <a:r>
              <a:rPr lang="id-ID" noProof="0"/>
              <a:t>Klik untuk mengedit gaya judul Master</a:t>
            </a:r>
          </a:p>
        </p:txBody>
      </p:sp>
      <p:sp>
        <p:nvSpPr>
          <p:cNvPr id="3" name="Tampungan Gamba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d-ID" noProof="0"/>
              <a:t>Klik ikon untuk menambahkan gambar</a:t>
            </a:r>
          </a:p>
        </p:txBody>
      </p:sp>
      <p:sp>
        <p:nvSpPr>
          <p:cNvPr id="4" name="Tampungan Teks 3"/>
          <p:cNvSpPr>
            <a:spLocks noGrp="1"/>
          </p:cNvSpPr>
          <p:nvPr>
            <p:ph type="body" sz="half" idx="2" hasCustomPrompt="1"/>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181E01D3-5020-446D-B8CE-36D562468651}"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11309"/>
            <a:ext cx="1154151" cy="1090789"/>
          </a:xfrm>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Judul d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Persegi panjang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2" y="609597"/>
            <a:ext cx="9613858" cy="3592750"/>
          </a:xfrm>
        </p:spPr>
        <p:txBody>
          <a:bodyPr rtlCol="0" anchor="ctr"/>
          <a:lstStyle>
            <a:lvl1pPr>
              <a:defRPr sz="3200"/>
            </a:lvl1pPr>
          </a:lstStyle>
          <a:p>
            <a:pPr rtl="0"/>
            <a:r>
              <a:rPr lang="id-ID" noProof="0"/>
              <a:t>Klik untuk mengedit gaya judul Master</a:t>
            </a:r>
          </a:p>
        </p:txBody>
      </p:sp>
      <p:sp>
        <p:nvSpPr>
          <p:cNvPr id="4" name="Tampungan Teks 3"/>
          <p:cNvSpPr>
            <a:spLocks noGrp="1"/>
          </p:cNvSpPr>
          <p:nvPr>
            <p:ph type="body" sz="half" idx="2" hasCustomPrompt="1"/>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38821C3A-1CDF-4410-B80C-4460DFCB1F1F}"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11615"/>
            <a:ext cx="1154151" cy="1090789"/>
          </a:xfrm>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tipan dengan Keterangan">
    <p:spTree>
      <p:nvGrpSpPr>
        <p:cNvPr id="1" name=""/>
        <p:cNvGrpSpPr/>
        <p:nvPr/>
      </p:nvGrpSpPr>
      <p:grpSpPr>
        <a:xfrm>
          <a:off x="0" y="0"/>
          <a:ext cx="0" cy="0"/>
          <a:chOff x="0" y="0"/>
          <a:chExt cx="0" cy="0"/>
        </a:xfrm>
      </p:grpSpPr>
      <p:pic>
        <p:nvPicPr>
          <p:cNvPr id="11" name="Gambar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Gambar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Persegi panjang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Persegi panjang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1127856" y="609598"/>
            <a:ext cx="8718877" cy="3036061"/>
          </a:xfrm>
        </p:spPr>
        <p:txBody>
          <a:bodyPr rtlCol="0" anchor="ctr"/>
          <a:lstStyle>
            <a:lvl1pPr>
              <a:defRPr sz="3200"/>
            </a:lvl1pPr>
          </a:lstStyle>
          <a:p>
            <a:pPr rtl="0"/>
            <a:r>
              <a:rPr lang="id-ID" noProof="0"/>
              <a:t>Klik untuk mengedit gaya judul Master</a:t>
            </a:r>
          </a:p>
        </p:txBody>
      </p:sp>
      <p:sp>
        <p:nvSpPr>
          <p:cNvPr id="12" name="Tampungan Teks 3"/>
          <p:cNvSpPr>
            <a:spLocks noGrp="1"/>
          </p:cNvSpPr>
          <p:nvPr>
            <p:ph type="body" sz="half" idx="13" hasCustomPrompt="1"/>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4" name="Tampungan Teks 3"/>
          <p:cNvSpPr>
            <a:spLocks noGrp="1"/>
          </p:cNvSpPr>
          <p:nvPr>
            <p:ph type="body" sz="half" idx="2" hasCustomPrompt="1"/>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95CDEF12-0084-4134-BBC8-3F7306E12640}"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09925"/>
            <a:ext cx="1154151" cy="1090789"/>
          </a:xfrm>
        </p:spPr>
        <p:txBody>
          <a:bodyPr rtlCol="0"/>
          <a:lstStyle/>
          <a:p>
            <a:pPr rtl="0"/>
            <a:fld id="{6D22F896-40B5-4ADD-8801-0D06FADFA095}" type="slidenum">
              <a:rPr lang="id-ID" noProof="0" smtClean="0"/>
              <a:t>‹#›</a:t>
            </a:fld>
            <a:endParaRPr lang="id-ID" noProof="0"/>
          </a:p>
        </p:txBody>
      </p:sp>
      <p:sp>
        <p:nvSpPr>
          <p:cNvPr id="16" name="Kotak Teks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id-ID" sz="7200" noProof="0">
                <a:solidFill>
                  <a:schemeClr val="tx1"/>
                </a:solidFill>
                <a:effectLst/>
              </a:rPr>
              <a:t>“</a:t>
            </a:r>
          </a:p>
        </p:txBody>
      </p:sp>
      <p:sp>
        <p:nvSpPr>
          <p:cNvPr id="17" name="Kotak Teks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id-ID" sz="7200" noProof="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u Nama">
    <p:spTree>
      <p:nvGrpSpPr>
        <p:cNvPr id="1" name=""/>
        <p:cNvGrpSpPr/>
        <p:nvPr/>
      </p:nvGrpSpPr>
      <p:grpSpPr>
        <a:xfrm>
          <a:off x="0" y="0"/>
          <a:ext cx="0" cy="0"/>
          <a:chOff x="0" y="0"/>
          <a:chExt cx="0" cy="0"/>
        </a:xfrm>
      </p:grpSpPr>
      <p:pic>
        <p:nvPicPr>
          <p:cNvPr id="9" name="Gambar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Gambar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Persegi panjang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Persegi panjang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19" y="4711615"/>
            <a:ext cx="9613862" cy="588535"/>
          </a:xfrm>
        </p:spPr>
        <p:txBody>
          <a:bodyPr rtlCol="0" anchor="b"/>
          <a:lstStyle>
            <a:lvl1pPr>
              <a:defRPr sz="3200"/>
            </a:lvl1pPr>
          </a:lstStyle>
          <a:p>
            <a:pPr rtl="0"/>
            <a:r>
              <a:rPr lang="id-ID" noProof="0"/>
              <a:t>Klik untuk mengedit gaya judul Master</a:t>
            </a:r>
          </a:p>
        </p:txBody>
      </p:sp>
      <p:sp>
        <p:nvSpPr>
          <p:cNvPr id="4" name="Tampungan Teks 3"/>
          <p:cNvSpPr>
            <a:spLocks noGrp="1"/>
          </p:cNvSpPr>
          <p:nvPr>
            <p:ph type="body" sz="half" idx="2" hasCustomPrompt="1"/>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0C8911D8-87BA-415E-A9B8-D7A8CE243A02}"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09925"/>
            <a:ext cx="1154151" cy="1090789"/>
          </a:xfrm>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
    <p:spTree>
      <p:nvGrpSpPr>
        <p:cNvPr id="1" name=""/>
        <p:cNvGrpSpPr/>
        <p:nvPr/>
      </p:nvGrpSpPr>
      <p:grpSpPr>
        <a:xfrm>
          <a:off x="0" y="0"/>
          <a:ext cx="0" cy="0"/>
          <a:chOff x="0" y="0"/>
          <a:chExt cx="0" cy="0"/>
        </a:xfrm>
      </p:grpSpPr>
      <p:pic>
        <p:nvPicPr>
          <p:cNvPr id="13" name="Gambar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Gambar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Persegi panjang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Persegi panjang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Judul 1"/>
          <p:cNvSpPr>
            <a:spLocks noGrp="1"/>
          </p:cNvSpPr>
          <p:nvPr>
            <p:ph type="title"/>
          </p:nvPr>
        </p:nvSpPr>
        <p:spPr>
          <a:xfrm>
            <a:off x="669222" y="753228"/>
            <a:ext cx="9624960" cy="1080938"/>
          </a:xfrm>
        </p:spPr>
        <p:txBody>
          <a:bodyPr rtlCol="0"/>
          <a:lstStyle/>
          <a:p>
            <a:pPr rtl="0"/>
            <a:r>
              <a:rPr lang="id-ID" noProof="0"/>
              <a:t>Klik untuk mengedit gaya judul Master</a:t>
            </a:r>
          </a:p>
        </p:txBody>
      </p:sp>
      <p:sp>
        <p:nvSpPr>
          <p:cNvPr id="7" name="Tampungan Teks 2"/>
          <p:cNvSpPr>
            <a:spLocks noGrp="1"/>
          </p:cNvSpPr>
          <p:nvPr>
            <p:ph type="body" idx="1" hasCustomPrompt="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8" name="Tampungan Teks 3"/>
          <p:cNvSpPr>
            <a:spLocks noGrp="1"/>
          </p:cNvSpPr>
          <p:nvPr>
            <p:ph type="body" sz="half" idx="15" hasCustomPrompt="1"/>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9" name="Tampungan Teks 4"/>
          <p:cNvSpPr>
            <a:spLocks noGrp="1"/>
          </p:cNvSpPr>
          <p:nvPr>
            <p:ph type="body" sz="quarter" idx="3" hasCustomPrompt="1"/>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10" name="Tampungan Teks 3"/>
          <p:cNvSpPr>
            <a:spLocks noGrp="1"/>
          </p:cNvSpPr>
          <p:nvPr>
            <p:ph type="body" sz="half" idx="16" hasCustomPrompt="1"/>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11" name="Tampungan Teks 4"/>
          <p:cNvSpPr>
            <a:spLocks noGrp="1"/>
          </p:cNvSpPr>
          <p:nvPr>
            <p:ph type="body" sz="quarter" idx="13" hasCustomPrompt="1"/>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12" name="Tampungan Teks 3"/>
          <p:cNvSpPr>
            <a:spLocks noGrp="1"/>
          </p:cNvSpPr>
          <p:nvPr>
            <p:ph type="body" sz="half" idx="17" hasCustomPrompt="1"/>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3" name="Tampungan Tanggal 2"/>
          <p:cNvSpPr>
            <a:spLocks noGrp="1"/>
          </p:cNvSpPr>
          <p:nvPr>
            <p:ph type="dt" sz="half" idx="10"/>
          </p:nvPr>
        </p:nvSpPr>
        <p:spPr/>
        <p:txBody>
          <a:bodyPr rtlCol="0"/>
          <a:lstStyle/>
          <a:p>
            <a:pPr rtl="0"/>
            <a:fld id="{1ACFA58E-6C92-40F9-9184-BE2C2F1FAA7D}" type="datetime1">
              <a:rPr lang="id-ID" noProof="0" smtClean="0"/>
              <a:t>10/09/2021</a:t>
            </a:fld>
            <a:endParaRPr lang="id-ID" noProof="0"/>
          </a:p>
        </p:txBody>
      </p:sp>
      <p:sp>
        <p:nvSpPr>
          <p:cNvPr id="4" name="Tampungan Kaki 3"/>
          <p:cNvSpPr>
            <a:spLocks noGrp="1"/>
          </p:cNvSpPr>
          <p:nvPr>
            <p:ph type="ftr" sz="quarter" idx="11"/>
          </p:nvPr>
        </p:nvSpPr>
        <p:spPr/>
        <p:txBody>
          <a:bodyPr rtlCol="0"/>
          <a:lstStyle/>
          <a:p>
            <a:pPr rtl="0"/>
            <a:endParaRPr lang="id-ID" noProof="0"/>
          </a:p>
        </p:txBody>
      </p:sp>
      <p:sp>
        <p:nvSpPr>
          <p:cNvPr id="5" name="Tampungan Nomor Slide 4"/>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m Gambar">
    <p:spTree>
      <p:nvGrpSpPr>
        <p:cNvPr id="1" name=""/>
        <p:cNvGrpSpPr/>
        <p:nvPr/>
      </p:nvGrpSpPr>
      <p:grpSpPr>
        <a:xfrm>
          <a:off x="0" y="0"/>
          <a:ext cx="0" cy="0"/>
          <a:chOff x="0" y="0"/>
          <a:chExt cx="0" cy="0"/>
        </a:xfrm>
      </p:grpSpPr>
      <p:pic>
        <p:nvPicPr>
          <p:cNvPr id="15" name="Gambar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Gambar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Persegi panjang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Persegi panjang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Judul 1"/>
          <p:cNvSpPr>
            <a:spLocks noGrp="1"/>
          </p:cNvSpPr>
          <p:nvPr>
            <p:ph type="title"/>
          </p:nvPr>
        </p:nvSpPr>
        <p:spPr>
          <a:xfrm>
            <a:off x="680322" y="753228"/>
            <a:ext cx="9613860" cy="1080938"/>
          </a:xfrm>
        </p:spPr>
        <p:txBody>
          <a:bodyPr rtlCol="0"/>
          <a:lstStyle/>
          <a:p>
            <a:pPr rtl="0"/>
            <a:r>
              <a:rPr lang="id-ID" noProof="0"/>
              <a:t>Klik untuk mengedit gaya judul Master</a:t>
            </a:r>
          </a:p>
        </p:txBody>
      </p:sp>
      <p:sp>
        <p:nvSpPr>
          <p:cNvPr id="19" name="Tampungan Teks 2"/>
          <p:cNvSpPr>
            <a:spLocks noGrp="1"/>
          </p:cNvSpPr>
          <p:nvPr>
            <p:ph type="body" idx="1" hasCustomPrompt="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20" name="Tampungan Gamba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d-ID" noProof="0"/>
              <a:t>Klik ikon untuk menambahkan gambar</a:t>
            </a:r>
          </a:p>
        </p:txBody>
      </p:sp>
      <p:sp>
        <p:nvSpPr>
          <p:cNvPr id="21" name="Tampungan Teks 3"/>
          <p:cNvSpPr>
            <a:spLocks noGrp="1"/>
          </p:cNvSpPr>
          <p:nvPr>
            <p:ph type="body" sz="half" idx="18" hasCustomPrompt="1"/>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22" name="Tampungan Teks 4"/>
          <p:cNvSpPr>
            <a:spLocks noGrp="1"/>
          </p:cNvSpPr>
          <p:nvPr>
            <p:ph type="body" sz="quarter" idx="3" hasCustomPrompt="1"/>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23" name="Tampungan Gamba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d-ID" noProof="0"/>
              <a:t>Klik ikon untuk menambahkan gambar</a:t>
            </a:r>
          </a:p>
        </p:txBody>
      </p:sp>
      <p:sp>
        <p:nvSpPr>
          <p:cNvPr id="24" name="Tampungan Teks 3"/>
          <p:cNvSpPr>
            <a:spLocks noGrp="1"/>
          </p:cNvSpPr>
          <p:nvPr>
            <p:ph type="body" sz="half" idx="19" hasCustomPrompt="1"/>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25" name="Tampungan Teks 4"/>
          <p:cNvSpPr>
            <a:spLocks noGrp="1"/>
          </p:cNvSpPr>
          <p:nvPr>
            <p:ph type="body" sz="quarter" idx="13" hasCustomPrompt="1"/>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26" name="Tampungan Gamba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d-ID" noProof="0"/>
              <a:t>Klik ikon untuk menambahkan gambar</a:t>
            </a:r>
          </a:p>
        </p:txBody>
      </p:sp>
      <p:sp>
        <p:nvSpPr>
          <p:cNvPr id="27" name="Tampungan Teks 3"/>
          <p:cNvSpPr>
            <a:spLocks noGrp="1"/>
          </p:cNvSpPr>
          <p:nvPr>
            <p:ph type="body" sz="half" idx="20" hasCustomPrompt="1"/>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3" name="Tampungan Tanggal 2"/>
          <p:cNvSpPr>
            <a:spLocks noGrp="1"/>
          </p:cNvSpPr>
          <p:nvPr>
            <p:ph type="dt" sz="half" idx="10"/>
          </p:nvPr>
        </p:nvSpPr>
        <p:spPr/>
        <p:txBody>
          <a:bodyPr rtlCol="0"/>
          <a:lstStyle/>
          <a:p>
            <a:pPr rtl="0"/>
            <a:fld id="{00B47360-C610-42EA-9842-F7DDD0E9E605}" type="datetime1">
              <a:rPr lang="id-ID" noProof="0" smtClean="0"/>
              <a:t>10/09/2021</a:t>
            </a:fld>
            <a:endParaRPr lang="id-ID" noProof="0"/>
          </a:p>
        </p:txBody>
      </p:sp>
      <p:sp>
        <p:nvSpPr>
          <p:cNvPr id="4" name="Tampungan Kaki 3"/>
          <p:cNvSpPr>
            <a:spLocks noGrp="1"/>
          </p:cNvSpPr>
          <p:nvPr>
            <p:ph type="ftr" sz="quarter" idx="11"/>
          </p:nvPr>
        </p:nvSpPr>
        <p:spPr/>
        <p:txBody>
          <a:bodyPr rtlCol="0"/>
          <a:lstStyle/>
          <a:p>
            <a:pPr rtl="0"/>
            <a:endParaRPr lang="id-ID" noProof="0"/>
          </a:p>
        </p:txBody>
      </p:sp>
      <p:sp>
        <p:nvSpPr>
          <p:cNvPr id="5" name="Tampungan Nomor Slide 4"/>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pic>
        <p:nvPicPr>
          <p:cNvPr id="7" name="Gambar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Gambar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Persegi panjang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ersegi panjang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lvl1pPr algn="r">
              <a:defRPr/>
            </a:lvl1pPr>
          </a:lstStyle>
          <a:p>
            <a:pPr rtl="0"/>
            <a:r>
              <a:rPr lang="id-ID" noProof="0"/>
              <a:t>Klik untuk mengedit gaya judul Master</a:t>
            </a:r>
          </a:p>
        </p:txBody>
      </p:sp>
      <p:sp>
        <p:nvSpPr>
          <p:cNvPr id="3" name="Placeholder Teks Vertikal 2"/>
          <p:cNvSpPr>
            <a:spLocks noGrp="1"/>
          </p:cNvSpPr>
          <p:nvPr>
            <p:ph type="body" orient="vert" idx="1" hasCustomPrompt="1"/>
          </p:nvPr>
        </p:nvSpPr>
        <p:spPr/>
        <p:txBody>
          <a:bodyPr vert="eaVert"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10"/>
          </p:nvPr>
        </p:nvSpPr>
        <p:spPr/>
        <p:txBody>
          <a:bodyPr rtlCol="0"/>
          <a:lstStyle/>
          <a:p>
            <a:pPr rtl="0"/>
            <a:fld id="{9F3DB79B-E72A-4A0D-B0ED-807205EE422A}"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ks dan Judul Vertikal">
    <p:spTree>
      <p:nvGrpSpPr>
        <p:cNvPr id="1" name=""/>
        <p:cNvGrpSpPr/>
        <p:nvPr/>
      </p:nvGrpSpPr>
      <p:grpSpPr>
        <a:xfrm>
          <a:off x="0" y="0"/>
          <a:ext cx="0" cy="0"/>
          <a:chOff x="0" y="0"/>
          <a:chExt cx="0" cy="0"/>
        </a:xfrm>
      </p:grpSpPr>
      <p:sp>
        <p:nvSpPr>
          <p:cNvPr id="7" name="Persegi panjang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Persegi panjang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Vertikal 1"/>
          <p:cNvSpPr>
            <a:spLocks noGrp="1"/>
          </p:cNvSpPr>
          <p:nvPr>
            <p:ph type="title" orient="vert"/>
          </p:nvPr>
        </p:nvSpPr>
        <p:spPr>
          <a:xfrm>
            <a:off x="10129231" y="609597"/>
            <a:ext cx="1073802" cy="4353760"/>
          </a:xfrm>
        </p:spPr>
        <p:txBody>
          <a:bodyPr vert="eaVert" rtlCol="0"/>
          <a:lstStyle/>
          <a:p>
            <a:pPr rtl="0"/>
            <a:r>
              <a:rPr lang="id-ID" noProof="0"/>
              <a:t>Klik untuk mengedit gaya judul Master</a:t>
            </a:r>
          </a:p>
        </p:txBody>
      </p:sp>
      <p:sp>
        <p:nvSpPr>
          <p:cNvPr id="3" name="Placeholder Teks Vertikal 2"/>
          <p:cNvSpPr>
            <a:spLocks noGrp="1"/>
          </p:cNvSpPr>
          <p:nvPr>
            <p:ph type="body" orient="vert" idx="1" hasCustomPrompt="1"/>
          </p:nvPr>
        </p:nvSpPr>
        <p:spPr>
          <a:xfrm>
            <a:off x="680322" y="609597"/>
            <a:ext cx="8870004" cy="5326589"/>
          </a:xfrm>
        </p:spPr>
        <p:txBody>
          <a:bodyPr vert="eaVert"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10"/>
          </p:nvPr>
        </p:nvSpPr>
        <p:spPr>
          <a:xfrm>
            <a:off x="6807126" y="5936187"/>
            <a:ext cx="2743200" cy="365125"/>
          </a:xfrm>
        </p:spPr>
        <p:txBody>
          <a:bodyPr rtlCol="0"/>
          <a:lstStyle/>
          <a:p>
            <a:pPr rtl="0"/>
            <a:fld id="{1FDD90BB-5EB0-4361-8872-ED68981F1D50}" type="datetime1">
              <a:rPr lang="id-ID" noProof="0" smtClean="0"/>
              <a:t>10/09/2021</a:t>
            </a:fld>
            <a:endParaRPr lang="id-ID" noProof="0"/>
          </a:p>
        </p:txBody>
      </p:sp>
      <p:sp>
        <p:nvSpPr>
          <p:cNvPr id="5" name="Tampungan Kaki 4"/>
          <p:cNvSpPr>
            <a:spLocks noGrp="1"/>
          </p:cNvSpPr>
          <p:nvPr>
            <p:ph type="ftr" sz="quarter" idx="11"/>
          </p:nvPr>
        </p:nvSpPr>
        <p:spPr>
          <a:xfrm>
            <a:off x="680321" y="5936188"/>
            <a:ext cx="6126805" cy="365125"/>
          </a:xfrm>
        </p:spPr>
        <p:txBody>
          <a:bodyPr rtlCol="0"/>
          <a:lstStyle/>
          <a:p>
            <a:pPr rtl="0"/>
            <a:endParaRPr lang="id-ID" noProof="0"/>
          </a:p>
        </p:txBody>
      </p:sp>
      <p:sp>
        <p:nvSpPr>
          <p:cNvPr id="6" name="Tampungan Nomor Slide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id-ID" noProof="0" smtClean="0"/>
              <a:pPr/>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pic>
        <p:nvPicPr>
          <p:cNvPr id="7" name="Gambar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Gambar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Persegi panjang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ersegi panjang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id-ID" noProof="0"/>
              <a:t>Klik untuk mengedit gaya judul Master</a:t>
            </a:r>
          </a:p>
        </p:txBody>
      </p:sp>
      <p:sp>
        <p:nvSpPr>
          <p:cNvPr id="3" name="Subjudul 2"/>
          <p:cNvSpPr>
            <a:spLocks noGrp="1"/>
          </p:cNvSpPr>
          <p:nvPr>
            <p:ph type="subTitle" idx="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d-ID" noProof="0"/>
              <a:t>Klik untuk mengedit gaya subjudul Master</a:t>
            </a:r>
          </a:p>
        </p:txBody>
      </p:sp>
      <p:sp>
        <p:nvSpPr>
          <p:cNvPr id="4" name="Tampungan Tanggal 3"/>
          <p:cNvSpPr>
            <a:spLocks noGrp="1"/>
          </p:cNvSpPr>
          <p:nvPr>
            <p:ph type="dt" sz="half" idx="10"/>
          </p:nvPr>
        </p:nvSpPr>
        <p:spPr/>
        <p:txBody>
          <a:bodyPr rtlCol="0"/>
          <a:lstStyle/>
          <a:p>
            <a:pPr rtl="0"/>
            <a:fld id="{B9345E3D-881F-4665-8322-738E04793A90}"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a:xfrm>
            <a:off x="9255346" y="2750337"/>
            <a:ext cx="1171888" cy="1356442"/>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pic>
        <p:nvPicPr>
          <p:cNvPr id="15" name="Gambar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Gambar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Persegi panjang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Persegi panjang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p>
            <a:pPr rtl="0"/>
            <a:r>
              <a:rPr lang="id-ID" noProof="0"/>
              <a:t>Klik untuk mengedit gaya judul Master</a:t>
            </a:r>
          </a:p>
        </p:txBody>
      </p:sp>
      <p:sp>
        <p:nvSpPr>
          <p:cNvPr id="3" name="Tampungan Konten 2"/>
          <p:cNvSpPr>
            <a:spLocks noGrp="1"/>
          </p:cNvSpPr>
          <p:nvPr>
            <p:ph idx="1" hasCustomPrompt="1"/>
          </p:nvPr>
        </p:nvSpPr>
        <p:spPr/>
        <p:txBody>
          <a:bodyPr rtlCol="0">
            <a:normAutofit/>
          </a:bodyPr>
          <a:lstStyle>
            <a:lvl1pPr>
              <a:defRPr sz="2400"/>
            </a:lvl1pPr>
            <a:lvl2pPr>
              <a:defRPr sz="2000"/>
            </a:lvl2pPr>
            <a:lvl3pPr>
              <a:defRPr sz="1800"/>
            </a:lvl3pPr>
            <a:lvl4pPr>
              <a:defRPr sz="1600"/>
            </a:lvl4pPr>
            <a:lvl5pPr>
              <a:defRPr sz="1600"/>
            </a:lvl5pPr>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10"/>
          </p:nvPr>
        </p:nvSpPr>
        <p:spPr/>
        <p:txBody>
          <a:bodyPr rtlCol="0"/>
          <a:lstStyle/>
          <a:p>
            <a:pPr rtl="0"/>
            <a:fld id="{087A5858-8C43-41FD-B728-373D8CA28A24}"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pic>
        <p:nvPicPr>
          <p:cNvPr id="15" name="Gambar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Gambar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Persegi panjang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Persegi panjang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p>
            <a:pPr rtl="0"/>
            <a:r>
              <a:rPr lang="id-ID" noProof="0"/>
              <a:t>Klik untuk mengedit gaya judul Master</a:t>
            </a:r>
          </a:p>
        </p:txBody>
      </p:sp>
      <p:sp>
        <p:nvSpPr>
          <p:cNvPr id="3" name="Tampungan Konten 2"/>
          <p:cNvSpPr>
            <a:spLocks noGrp="1"/>
          </p:cNvSpPr>
          <p:nvPr>
            <p:ph idx="1" hasCustomPrompt="1"/>
          </p:nvPr>
        </p:nvSpPr>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10"/>
          </p:nvPr>
        </p:nvSpPr>
        <p:spPr/>
        <p:txBody>
          <a:bodyPr rtlCol="0"/>
          <a:lstStyle/>
          <a:p>
            <a:pPr rtl="0"/>
            <a:fld id="{A0B39C69-CB16-41CD-9107-43506AF097B0}"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pic>
        <p:nvPicPr>
          <p:cNvPr id="7" name="Gambar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Gambar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Persegi panjang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ersegi panjang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id-ID" noProof="0"/>
              <a:t>Klik untuk mengedit gaya judul Master</a:t>
            </a:r>
          </a:p>
        </p:txBody>
      </p:sp>
      <p:sp>
        <p:nvSpPr>
          <p:cNvPr id="3" name="Tampungan Teks 2"/>
          <p:cNvSpPr>
            <a:spLocks noGrp="1"/>
          </p:cNvSpPr>
          <p:nvPr>
            <p:ph type="body" idx="1" hasCustomPrompt="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d-ID" noProof="0"/>
              <a:t>Klik untuk mengedit gaya teks Master</a:t>
            </a:r>
          </a:p>
        </p:txBody>
      </p:sp>
      <p:sp>
        <p:nvSpPr>
          <p:cNvPr id="4" name="Tampungan Tanggal 3"/>
          <p:cNvSpPr>
            <a:spLocks noGrp="1"/>
          </p:cNvSpPr>
          <p:nvPr>
            <p:ph type="dt" sz="half" idx="10"/>
          </p:nvPr>
        </p:nvSpPr>
        <p:spPr/>
        <p:txBody>
          <a:bodyPr rtlCol="0"/>
          <a:lstStyle/>
          <a:p>
            <a:pPr rtl="0"/>
            <a:fld id="{1F86BD18-90F0-4CE7-9655-80ACCD5BAB04}"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a:xfrm>
            <a:off x="10729455" y="2869895"/>
            <a:ext cx="1154151" cy="1090789"/>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ersegi panjang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p>
            <a:pPr rtl="0"/>
            <a:r>
              <a:rPr lang="id-ID" noProof="0"/>
              <a:t>Klik untuk mengedit gaya judul Master</a:t>
            </a:r>
          </a:p>
        </p:txBody>
      </p:sp>
      <p:sp>
        <p:nvSpPr>
          <p:cNvPr id="3" name="Tampungan Konten 2"/>
          <p:cNvSpPr>
            <a:spLocks noGrp="1"/>
          </p:cNvSpPr>
          <p:nvPr>
            <p:ph sz="half" idx="1" hasCustomPrompt="1"/>
          </p:nvPr>
        </p:nvSpPr>
        <p:spPr>
          <a:xfrm>
            <a:off x="680320" y="2336873"/>
            <a:ext cx="4698358" cy="3599316"/>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Konten 3"/>
          <p:cNvSpPr>
            <a:spLocks noGrp="1"/>
          </p:cNvSpPr>
          <p:nvPr>
            <p:ph sz="half" idx="2" hasCustomPrompt="1"/>
          </p:nvPr>
        </p:nvSpPr>
        <p:spPr>
          <a:xfrm>
            <a:off x="5594123" y="2336873"/>
            <a:ext cx="4700058" cy="3599316"/>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5" name="Tampungan Tanggal 4"/>
          <p:cNvSpPr>
            <a:spLocks noGrp="1"/>
          </p:cNvSpPr>
          <p:nvPr>
            <p:ph type="dt" sz="half" idx="10"/>
          </p:nvPr>
        </p:nvSpPr>
        <p:spPr/>
        <p:txBody>
          <a:bodyPr rtlCol="0"/>
          <a:lstStyle/>
          <a:p>
            <a:pPr rtl="0"/>
            <a:fld id="{8EA0D44E-D72D-4318-9E34-57AC2DE3F6DE}"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pic>
        <p:nvPicPr>
          <p:cNvPr id="10" name="Gambar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Gambar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Persegi panjang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ersegi panjang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19" y="753229"/>
            <a:ext cx="9613863" cy="1080937"/>
          </a:xfrm>
        </p:spPr>
        <p:txBody>
          <a:bodyPr rtlCol="0"/>
          <a:lstStyle/>
          <a:p>
            <a:pPr rtl="0"/>
            <a:r>
              <a:rPr lang="id-ID" noProof="0"/>
              <a:t>Klik untuk mengedit gaya judul Master</a:t>
            </a:r>
          </a:p>
        </p:txBody>
      </p:sp>
      <p:sp>
        <p:nvSpPr>
          <p:cNvPr id="3" name="Tampungan Teks 2"/>
          <p:cNvSpPr>
            <a:spLocks noGrp="1"/>
          </p:cNvSpPr>
          <p:nvPr>
            <p:ph type="body" idx="1" hasCustomPrompt="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4" name="Tampungan Konten 3"/>
          <p:cNvSpPr>
            <a:spLocks noGrp="1"/>
          </p:cNvSpPr>
          <p:nvPr>
            <p:ph sz="half" idx="2" hasCustomPrompt="1"/>
          </p:nvPr>
        </p:nvSpPr>
        <p:spPr>
          <a:xfrm>
            <a:off x="680322" y="3030008"/>
            <a:ext cx="4698355" cy="2906179"/>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5" name="Tampungan Teks 4"/>
          <p:cNvSpPr>
            <a:spLocks noGrp="1"/>
          </p:cNvSpPr>
          <p:nvPr>
            <p:ph type="body" sz="quarter" idx="3" hasCustomPrompt="1"/>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6" name="Tampungan Konten 5"/>
          <p:cNvSpPr>
            <a:spLocks noGrp="1"/>
          </p:cNvSpPr>
          <p:nvPr>
            <p:ph sz="quarter" idx="4" hasCustomPrompt="1"/>
          </p:nvPr>
        </p:nvSpPr>
        <p:spPr>
          <a:xfrm>
            <a:off x="5594123" y="3030008"/>
            <a:ext cx="4700059" cy="2906179"/>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7" name="Tampungan Tanggal 6"/>
          <p:cNvSpPr>
            <a:spLocks noGrp="1"/>
          </p:cNvSpPr>
          <p:nvPr>
            <p:ph type="dt" sz="half" idx="10"/>
          </p:nvPr>
        </p:nvSpPr>
        <p:spPr/>
        <p:txBody>
          <a:bodyPr rtlCol="0"/>
          <a:lstStyle/>
          <a:p>
            <a:pPr rtl="0"/>
            <a:fld id="{5459CDF1-30AC-407A-9F0C-27CECDF056A2}" type="datetime1">
              <a:rPr lang="id-ID" noProof="0" smtClean="0"/>
              <a:t>10/09/2021</a:t>
            </a:fld>
            <a:endParaRPr lang="id-ID" noProof="0"/>
          </a:p>
        </p:txBody>
      </p:sp>
      <p:sp>
        <p:nvSpPr>
          <p:cNvPr id="8" name="Tampungan Kaki 7"/>
          <p:cNvSpPr>
            <a:spLocks noGrp="1"/>
          </p:cNvSpPr>
          <p:nvPr>
            <p:ph type="ftr" sz="quarter" idx="11"/>
          </p:nvPr>
        </p:nvSpPr>
        <p:spPr/>
        <p:txBody>
          <a:bodyPr rtlCol="0"/>
          <a:lstStyle/>
          <a:p>
            <a:pPr rtl="0"/>
            <a:endParaRPr lang="id-ID" noProof="0"/>
          </a:p>
        </p:txBody>
      </p:sp>
      <p:sp>
        <p:nvSpPr>
          <p:cNvPr id="9" name="Tampungan Nomor Slide 8"/>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pic>
        <p:nvPicPr>
          <p:cNvPr id="6" name="Gambar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Gambar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Persegi panjang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Persegi panjang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p>
            <a:pPr rtl="0"/>
            <a:r>
              <a:rPr lang="id-ID" noProof="0"/>
              <a:t>Klik untuk mengedit gaya judul Master</a:t>
            </a:r>
          </a:p>
        </p:txBody>
      </p:sp>
      <p:sp>
        <p:nvSpPr>
          <p:cNvPr id="3" name="Tampungan Tanggal 2"/>
          <p:cNvSpPr>
            <a:spLocks noGrp="1"/>
          </p:cNvSpPr>
          <p:nvPr>
            <p:ph type="dt" sz="half" idx="10"/>
          </p:nvPr>
        </p:nvSpPr>
        <p:spPr/>
        <p:txBody>
          <a:bodyPr rtlCol="0"/>
          <a:lstStyle/>
          <a:p>
            <a:pPr rtl="0"/>
            <a:fld id="{B76E181C-1183-464D-B3CE-578A7A33FF0E}" type="datetime1">
              <a:rPr lang="id-ID" noProof="0" smtClean="0"/>
              <a:t>10/09/2021</a:t>
            </a:fld>
            <a:endParaRPr lang="id-ID" noProof="0"/>
          </a:p>
        </p:txBody>
      </p:sp>
      <p:sp>
        <p:nvSpPr>
          <p:cNvPr id="4" name="Tampungan Kaki 3"/>
          <p:cNvSpPr>
            <a:spLocks noGrp="1"/>
          </p:cNvSpPr>
          <p:nvPr>
            <p:ph type="ftr" sz="quarter" idx="11"/>
          </p:nvPr>
        </p:nvSpPr>
        <p:spPr/>
        <p:txBody>
          <a:bodyPr rtlCol="0"/>
          <a:lstStyle/>
          <a:p>
            <a:pPr rtl="0"/>
            <a:endParaRPr lang="id-ID" noProof="0"/>
          </a:p>
        </p:txBody>
      </p:sp>
      <p:sp>
        <p:nvSpPr>
          <p:cNvPr id="5" name="Tampungan Nomor Slide 4"/>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pic>
        <p:nvPicPr>
          <p:cNvPr id="5" name="Gambar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Persegi panjang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ampungan Tanggal 1"/>
          <p:cNvSpPr>
            <a:spLocks noGrp="1"/>
          </p:cNvSpPr>
          <p:nvPr>
            <p:ph type="dt" sz="half" idx="10"/>
          </p:nvPr>
        </p:nvSpPr>
        <p:spPr/>
        <p:txBody>
          <a:bodyPr rtlCol="0"/>
          <a:lstStyle/>
          <a:p>
            <a:pPr rtl="0"/>
            <a:fld id="{5C6C635D-9874-4325-B36A-6E44B5CDF91B}" type="datetime1">
              <a:rPr lang="id-ID" noProof="0" smtClean="0"/>
              <a:t>10/09/2021</a:t>
            </a:fld>
            <a:endParaRPr lang="id-ID" noProof="0"/>
          </a:p>
        </p:txBody>
      </p:sp>
      <p:sp>
        <p:nvSpPr>
          <p:cNvPr id="3" name="Tampungan Kaki 2"/>
          <p:cNvSpPr>
            <a:spLocks noGrp="1"/>
          </p:cNvSpPr>
          <p:nvPr>
            <p:ph type="ftr" sz="quarter" idx="11"/>
          </p:nvPr>
        </p:nvSpPr>
        <p:spPr/>
        <p:txBody>
          <a:bodyPr rtlCol="0"/>
          <a:lstStyle/>
          <a:p>
            <a:pPr rtl="0"/>
            <a:endParaRPr lang="id-ID" noProof="0"/>
          </a:p>
        </p:txBody>
      </p:sp>
      <p:sp>
        <p:nvSpPr>
          <p:cNvPr id="4" name="Tampungan Nomor Slide 3"/>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ersegi panjang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1" y="753227"/>
            <a:ext cx="9613859" cy="1080940"/>
          </a:xfrm>
        </p:spPr>
        <p:txBody>
          <a:bodyPr rtlCol="0" anchor="ctr">
            <a:normAutofit/>
          </a:bodyPr>
          <a:lstStyle>
            <a:lvl1pPr>
              <a:defRPr sz="3600"/>
            </a:lvl1pPr>
          </a:lstStyle>
          <a:p>
            <a:pPr rtl="0"/>
            <a:r>
              <a:rPr lang="id-ID" noProof="0"/>
              <a:t>Klik untuk mengedit gaya judul Master</a:t>
            </a:r>
          </a:p>
        </p:txBody>
      </p:sp>
      <p:sp>
        <p:nvSpPr>
          <p:cNvPr id="3" name="Tampungan Konten 2"/>
          <p:cNvSpPr>
            <a:spLocks noGrp="1"/>
          </p:cNvSpPr>
          <p:nvPr>
            <p:ph idx="1" hasCustomPrompt="1"/>
          </p:nvPr>
        </p:nvSpPr>
        <p:spPr>
          <a:xfrm>
            <a:off x="4685846" y="2336873"/>
            <a:ext cx="5608336" cy="3599313"/>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eks 3"/>
          <p:cNvSpPr>
            <a:spLocks noGrp="1"/>
          </p:cNvSpPr>
          <p:nvPr>
            <p:ph type="body" sz="half" idx="2" hasCustomPrompt="1"/>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E46BA5DC-2076-43F0-8A68-D5D08391BDDB}"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ersegi panjang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3" y="753228"/>
            <a:ext cx="9613857" cy="1080938"/>
          </a:xfrm>
        </p:spPr>
        <p:txBody>
          <a:bodyPr rtlCol="0" anchor="ctr">
            <a:normAutofit/>
          </a:bodyPr>
          <a:lstStyle>
            <a:lvl1pPr>
              <a:defRPr sz="3600"/>
            </a:lvl1pPr>
          </a:lstStyle>
          <a:p>
            <a:pPr rtl="0"/>
            <a:r>
              <a:rPr lang="id-ID" noProof="0"/>
              <a:t>Klik untuk mengedit gaya judul Master</a:t>
            </a:r>
          </a:p>
        </p:txBody>
      </p:sp>
      <p:sp>
        <p:nvSpPr>
          <p:cNvPr id="3" name="Tampungan Gamba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d-ID" noProof="0"/>
              <a:t>Klik ikon untuk menambahkan gambar</a:t>
            </a:r>
          </a:p>
        </p:txBody>
      </p:sp>
      <p:sp>
        <p:nvSpPr>
          <p:cNvPr id="4" name="Tampungan Teks 3"/>
          <p:cNvSpPr>
            <a:spLocks noGrp="1"/>
          </p:cNvSpPr>
          <p:nvPr>
            <p:ph type="body" sz="half" idx="2" hasCustomPrompt="1"/>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DFA3FF96-B595-412D-B069-40209A342E8C}"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Gambar Pemandangan deng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Persegi panjang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2" y="4711616"/>
            <a:ext cx="9613859" cy="453051"/>
          </a:xfrm>
        </p:spPr>
        <p:txBody>
          <a:bodyPr rtlCol="0" anchor="b">
            <a:normAutofit/>
          </a:bodyPr>
          <a:lstStyle>
            <a:lvl1pPr>
              <a:defRPr sz="2400"/>
            </a:lvl1pPr>
          </a:lstStyle>
          <a:p>
            <a:pPr rtl="0"/>
            <a:r>
              <a:rPr lang="id-ID" noProof="0"/>
              <a:t>Klik untuk mengedit gaya judul Master</a:t>
            </a:r>
          </a:p>
        </p:txBody>
      </p:sp>
      <p:sp>
        <p:nvSpPr>
          <p:cNvPr id="3" name="Tampungan Gamba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d-ID" noProof="0"/>
              <a:t>Klik ikon untuk menambahkan gambar</a:t>
            </a:r>
          </a:p>
        </p:txBody>
      </p:sp>
      <p:sp>
        <p:nvSpPr>
          <p:cNvPr id="4" name="Tampungan Teks 3"/>
          <p:cNvSpPr>
            <a:spLocks noGrp="1"/>
          </p:cNvSpPr>
          <p:nvPr>
            <p:ph type="body" sz="half" idx="2" hasCustomPrompt="1"/>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9B3B7097-0655-49BB-8F99-76089B642964}"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11309"/>
            <a:ext cx="1154151" cy="1090789"/>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Judul d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Persegi panjang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2" y="609597"/>
            <a:ext cx="9613858" cy="3592750"/>
          </a:xfrm>
        </p:spPr>
        <p:txBody>
          <a:bodyPr rtlCol="0" anchor="ctr"/>
          <a:lstStyle>
            <a:lvl1pPr>
              <a:defRPr sz="3200"/>
            </a:lvl1pPr>
          </a:lstStyle>
          <a:p>
            <a:pPr rtl="0"/>
            <a:r>
              <a:rPr lang="id-ID" noProof="0"/>
              <a:t>Klik untuk mengedit gaya judul Master</a:t>
            </a:r>
          </a:p>
        </p:txBody>
      </p:sp>
      <p:sp>
        <p:nvSpPr>
          <p:cNvPr id="4" name="Tampungan Teks 3"/>
          <p:cNvSpPr>
            <a:spLocks noGrp="1"/>
          </p:cNvSpPr>
          <p:nvPr>
            <p:ph type="body" sz="half" idx="2" hasCustomPrompt="1"/>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97C39CB4-C398-4EF9-9F52-30FF90B16934}"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11615"/>
            <a:ext cx="1154151" cy="1090789"/>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53836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Kutipan dengan Keterangan">
    <p:spTree>
      <p:nvGrpSpPr>
        <p:cNvPr id="1" name=""/>
        <p:cNvGrpSpPr/>
        <p:nvPr/>
      </p:nvGrpSpPr>
      <p:grpSpPr>
        <a:xfrm>
          <a:off x="0" y="0"/>
          <a:ext cx="0" cy="0"/>
          <a:chOff x="0" y="0"/>
          <a:chExt cx="0" cy="0"/>
        </a:xfrm>
      </p:grpSpPr>
      <p:pic>
        <p:nvPicPr>
          <p:cNvPr id="11" name="Gambar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Gambar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Persegi panjang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Persegi panjang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1127856" y="609598"/>
            <a:ext cx="8718877" cy="3036061"/>
          </a:xfrm>
        </p:spPr>
        <p:txBody>
          <a:bodyPr rtlCol="0" anchor="ctr"/>
          <a:lstStyle>
            <a:lvl1pPr>
              <a:defRPr sz="3200"/>
            </a:lvl1pPr>
          </a:lstStyle>
          <a:p>
            <a:pPr rtl="0"/>
            <a:r>
              <a:rPr lang="id-ID" noProof="0"/>
              <a:t>Klik untuk mengedit gaya judul Master</a:t>
            </a:r>
          </a:p>
        </p:txBody>
      </p:sp>
      <p:sp>
        <p:nvSpPr>
          <p:cNvPr id="12" name="Tampungan Teks 3"/>
          <p:cNvSpPr>
            <a:spLocks noGrp="1"/>
          </p:cNvSpPr>
          <p:nvPr>
            <p:ph type="body" sz="half" idx="13" hasCustomPrompt="1"/>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4" name="Tampungan Teks 3"/>
          <p:cNvSpPr>
            <a:spLocks noGrp="1"/>
          </p:cNvSpPr>
          <p:nvPr>
            <p:ph type="body" sz="half" idx="2" hasCustomPrompt="1"/>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E7100473-A0A6-45FA-800F-DDF40442787A}"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09925"/>
            <a:ext cx="1154151" cy="1090789"/>
          </a:xfrm>
        </p:spPr>
        <p:txBody>
          <a:bodyPr rtlCol="0"/>
          <a:lstStyle/>
          <a:p>
            <a:pPr rtl="0"/>
            <a:fld id="{6D22F896-40B5-4ADD-8801-0D06FADFA095}" type="slidenum">
              <a:rPr lang="id-ID" noProof="0" smtClean="0"/>
              <a:t>‹#›</a:t>
            </a:fld>
            <a:endParaRPr lang="id-ID" noProof="0"/>
          </a:p>
        </p:txBody>
      </p:sp>
      <p:sp>
        <p:nvSpPr>
          <p:cNvPr id="16" name="Kotak Teks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id-ID" sz="7200" noProof="0">
                <a:solidFill>
                  <a:schemeClr val="tx1"/>
                </a:solidFill>
                <a:effectLst/>
              </a:rPr>
              <a:t>“</a:t>
            </a:r>
          </a:p>
        </p:txBody>
      </p:sp>
      <p:sp>
        <p:nvSpPr>
          <p:cNvPr id="17" name="Kotak Teks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id-ID" sz="7200" noProof="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pic>
        <p:nvPicPr>
          <p:cNvPr id="7" name="Gambar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Gambar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Persegi panjang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ersegi panjang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id-ID" noProof="0"/>
              <a:t>Klik untuk mengedit gaya judul Master</a:t>
            </a:r>
          </a:p>
        </p:txBody>
      </p:sp>
      <p:sp>
        <p:nvSpPr>
          <p:cNvPr id="3" name="Tampungan Teks 2"/>
          <p:cNvSpPr>
            <a:spLocks noGrp="1"/>
          </p:cNvSpPr>
          <p:nvPr>
            <p:ph type="body" idx="1" hasCustomPrompt="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d-ID" noProof="0"/>
              <a:t>Klik untuk mengedit gaya teks Master</a:t>
            </a:r>
          </a:p>
        </p:txBody>
      </p:sp>
      <p:sp>
        <p:nvSpPr>
          <p:cNvPr id="4" name="Tampungan Tanggal 3"/>
          <p:cNvSpPr>
            <a:spLocks noGrp="1"/>
          </p:cNvSpPr>
          <p:nvPr>
            <p:ph type="dt" sz="half" idx="10"/>
          </p:nvPr>
        </p:nvSpPr>
        <p:spPr/>
        <p:txBody>
          <a:bodyPr rtlCol="0"/>
          <a:lstStyle/>
          <a:p>
            <a:pPr rtl="0"/>
            <a:fld id="{6DBDF394-AA74-45FD-A9FA-09B779CEFB0F}"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a:xfrm>
            <a:off x="10729455" y="2869895"/>
            <a:ext cx="1154151" cy="1090789"/>
          </a:xfrm>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Kartu Nama">
    <p:spTree>
      <p:nvGrpSpPr>
        <p:cNvPr id="1" name=""/>
        <p:cNvGrpSpPr/>
        <p:nvPr/>
      </p:nvGrpSpPr>
      <p:grpSpPr>
        <a:xfrm>
          <a:off x="0" y="0"/>
          <a:ext cx="0" cy="0"/>
          <a:chOff x="0" y="0"/>
          <a:chExt cx="0" cy="0"/>
        </a:xfrm>
      </p:grpSpPr>
      <p:pic>
        <p:nvPicPr>
          <p:cNvPr id="9" name="Gambar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Gambar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Persegi panjang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Persegi panjang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19" y="4711615"/>
            <a:ext cx="9613862" cy="588535"/>
          </a:xfrm>
        </p:spPr>
        <p:txBody>
          <a:bodyPr rtlCol="0" anchor="b"/>
          <a:lstStyle>
            <a:lvl1pPr>
              <a:defRPr sz="3200"/>
            </a:lvl1pPr>
          </a:lstStyle>
          <a:p>
            <a:pPr rtl="0"/>
            <a:r>
              <a:rPr lang="id-ID" noProof="0"/>
              <a:t>Klik untuk mengedit gaya judul Master</a:t>
            </a:r>
          </a:p>
        </p:txBody>
      </p:sp>
      <p:sp>
        <p:nvSpPr>
          <p:cNvPr id="4" name="Tampungan Teks 3"/>
          <p:cNvSpPr>
            <a:spLocks noGrp="1"/>
          </p:cNvSpPr>
          <p:nvPr>
            <p:ph type="body" sz="half" idx="2" hasCustomPrompt="1"/>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682B0F90-AFF5-4AF7-9D3A-C30CA8C21CD7}"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09925"/>
            <a:ext cx="1154151" cy="1090789"/>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42873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Kolom">
    <p:spTree>
      <p:nvGrpSpPr>
        <p:cNvPr id="1" name=""/>
        <p:cNvGrpSpPr/>
        <p:nvPr/>
      </p:nvGrpSpPr>
      <p:grpSpPr>
        <a:xfrm>
          <a:off x="0" y="0"/>
          <a:ext cx="0" cy="0"/>
          <a:chOff x="0" y="0"/>
          <a:chExt cx="0" cy="0"/>
        </a:xfrm>
      </p:grpSpPr>
      <p:pic>
        <p:nvPicPr>
          <p:cNvPr id="13" name="Gambar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Gambar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Persegi panjang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Persegi panjang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Judul 1"/>
          <p:cNvSpPr>
            <a:spLocks noGrp="1"/>
          </p:cNvSpPr>
          <p:nvPr>
            <p:ph type="title"/>
          </p:nvPr>
        </p:nvSpPr>
        <p:spPr>
          <a:xfrm>
            <a:off x="669222" y="753228"/>
            <a:ext cx="9624960" cy="1080938"/>
          </a:xfrm>
        </p:spPr>
        <p:txBody>
          <a:bodyPr rtlCol="0"/>
          <a:lstStyle/>
          <a:p>
            <a:pPr rtl="0"/>
            <a:r>
              <a:rPr lang="id-ID" noProof="0"/>
              <a:t>Klik untuk mengedit gaya judul Master</a:t>
            </a:r>
          </a:p>
        </p:txBody>
      </p:sp>
      <p:sp>
        <p:nvSpPr>
          <p:cNvPr id="7" name="Tampungan Teks 2"/>
          <p:cNvSpPr>
            <a:spLocks noGrp="1"/>
          </p:cNvSpPr>
          <p:nvPr>
            <p:ph type="body" idx="1" hasCustomPrompt="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8" name="Tampungan Teks 3"/>
          <p:cNvSpPr>
            <a:spLocks noGrp="1"/>
          </p:cNvSpPr>
          <p:nvPr>
            <p:ph type="body" sz="half" idx="15" hasCustomPrompt="1"/>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9" name="Tampungan Teks 4"/>
          <p:cNvSpPr>
            <a:spLocks noGrp="1"/>
          </p:cNvSpPr>
          <p:nvPr>
            <p:ph type="body" sz="quarter" idx="3" hasCustomPrompt="1"/>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10" name="Tampungan Teks 3"/>
          <p:cNvSpPr>
            <a:spLocks noGrp="1"/>
          </p:cNvSpPr>
          <p:nvPr>
            <p:ph type="body" sz="half" idx="16" hasCustomPrompt="1"/>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11" name="Tampungan Teks 4"/>
          <p:cNvSpPr>
            <a:spLocks noGrp="1"/>
          </p:cNvSpPr>
          <p:nvPr>
            <p:ph type="body" sz="quarter" idx="13" hasCustomPrompt="1"/>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12" name="Tampungan Teks 3"/>
          <p:cNvSpPr>
            <a:spLocks noGrp="1"/>
          </p:cNvSpPr>
          <p:nvPr>
            <p:ph type="body" sz="half" idx="17" hasCustomPrompt="1"/>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3" name="Tampungan Tanggal 2"/>
          <p:cNvSpPr>
            <a:spLocks noGrp="1"/>
          </p:cNvSpPr>
          <p:nvPr>
            <p:ph type="dt" sz="half" idx="10"/>
          </p:nvPr>
        </p:nvSpPr>
        <p:spPr/>
        <p:txBody>
          <a:bodyPr rtlCol="0"/>
          <a:lstStyle/>
          <a:p>
            <a:pPr rtl="0"/>
            <a:fld id="{D61A6906-8575-42CE-8D1A-A0CAA5F16B62}" type="datetime1">
              <a:rPr lang="id-ID" noProof="0" smtClean="0"/>
              <a:t>10/09/2021</a:t>
            </a:fld>
            <a:endParaRPr lang="id-ID" noProof="0"/>
          </a:p>
        </p:txBody>
      </p:sp>
      <p:sp>
        <p:nvSpPr>
          <p:cNvPr id="4" name="Tampungan Kaki 3"/>
          <p:cNvSpPr>
            <a:spLocks noGrp="1"/>
          </p:cNvSpPr>
          <p:nvPr>
            <p:ph type="ftr" sz="quarter" idx="11"/>
          </p:nvPr>
        </p:nvSpPr>
        <p:spPr/>
        <p:txBody>
          <a:bodyPr rtlCol="0"/>
          <a:lstStyle/>
          <a:p>
            <a:pPr rtl="0"/>
            <a:endParaRPr lang="id-ID" noProof="0"/>
          </a:p>
        </p:txBody>
      </p:sp>
      <p:sp>
        <p:nvSpPr>
          <p:cNvPr id="5" name="Tampungan Nomor Slide 4"/>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Kolom Gambar">
    <p:spTree>
      <p:nvGrpSpPr>
        <p:cNvPr id="1" name=""/>
        <p:cNvGrpSpPr/>
        <p:nvPr/>
      </p:nvGrpSpPr>
      <p:grpSpPr>
        <a:xfrm>
          <a:off x="0" y="0"/>
          <a:ext cx="0" cy="0"/>
          <a:chOff x="0" y="0"/>
          <a:chExt cx="0" cy="0"/>
        </a:xfrm>
      </p:grpSpPr>
      <p:pic>
        <p:nvPicPr>
          <p:cNvPr id="15" name="Gambar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Gambar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Persegi panjang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Persegi panjang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Judul 1"/>
          <p:cNvSpPr>
            <a:spLocks noGrp="1"/>
          </p:cNvSpPr>
          <p:nvPr>
            <p:ph type="title"/>
          </p:nvPr>
        </p:nvSpPr>
        <p:spPr>
          <a:xfrm>
            <a:off x="680322" y="753228"/>
            <a:ext cx="9613860" cy="1080938"/>
          </a:xfrm>
        </p:spPr>
        <p:txBody>
          <a:bodyPr rtlCol="0"/>
          <a:lstStyle/>
          <a:p>
            <a:pPr rtl="0"/>
            <a:r>
              <a:rPr lang="id-ID" noProof="0"/>
              <a:t>Klik untuk mengedit gaya judul Master</a:t>
            </a:r>
          </a:p>
        </p:txBody>
      </p:sp>
      <p:sp>
        <p:nvSpPr>
          <p:cNvPr id="19" name="Tampungan Teks 2"/>
          <p:cNvSpPr>
            <a:spLocks noGrp="1"/>
          </p:cNvSpPr>
          <p:nvPr>
            <p:ph type="body" idx="1" hasCustomPrompt="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20" name="Tampungan Gamba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d-ID" noProof="0"/>
              <a:t>Klik ikon untuk menambahkan gambar</a:t>
            </a:r>
          </a:p>
        </p:txBody>
      </p:sp>
      <p:sp>
        <p:nvSpPr>
          <p:cNvPr id="21" name="Tampungan Teks 3"/>
          <p:cNvSpPr>
            <a:spLocks noGrp="1"/>
          </p:cNvSpPr>
          <p:nvPr>
            <p:ph type="body" sz="half" idx="18" hasCustomPrompt="1"/>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22" name="Tampungan Teks 4"/>
          <p:cNvSpPr>
            <a:spLocks noGrp="1"/>
          </p:cNvSpPr>
          <p:nvPr>
            <p:ph type="body" sz="quarter" idx="3" hasCustomPrompt="1"/>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23" name="Tampungan Gamba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d-ID" noProof="0"/>
              <a:t>Klik ikon untuk menambahkan gambar</a:t>
            </a:r>
          </a:p>
        </p:txBody>
      </p:sp>
      <p:sp>
        <p:nvSpPr>
          <p:cNvPr id="24" name="Tampungan Teks 3"/>
          <p:cNvSpPr>
            <a:spLocks noGrp="1"/>
          </p:cNvSpPr>
          <p:nvPr>
            <p:ph type="body" sz="half" idx="19" hasCustomPrompt="1"/>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25" name="Tampungan Teks 4"/>
          <p:cNvSpPr>
            <a:spLocks noGrp="1"/>
          </p:cNvSpPr>
          <p:nvPr>
            <p:ph type="body" sz="quarter" idx="13" hasCustomPrompt="1"/>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26" name="Tampungan Gamba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d-ID" noProof="0"/>
              <a:t>Klik ikon untuk menambahkan gambar</a:t>
            </a:r>
          </a:p>
        </p:txBody>
      </p:sp>
      <p:sp>
        <p:nvSpPr>
          <p:cNvPr id="27" name="Tampungan Teks 3"/>
          <p:cNvSpPr>
            <a:spLocks noGrp="1"/>
          </p:cNvSpPr>
          <p:nvPr>
            <p:ph type="body" sz="half" idx="20" hasCustomPrompt="1"/>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3" name="Tampungan Tanggal 2"/>
          <p:cNvSpPr>
            <a:spLocks noGrp="1"/>
          </p:cNvSpPr>
          <p:nvPr>
            <p:ph type="dt" sz="half" idx="10"/>
          </p:nvPr>
        </p:nvSpPr>
        <p:spPr/>
        <p:txBody>
          <a:bodyPr rtlCol="0"/>
          <a:lstStyle/>
          <a:p>
            <a:pPr rtl="0"/>
            <a:fld id="{BC1A21CC-3C2C-4DB9-B8BF-5186F8DD9D33}" type="datetime1">
              <a:rPr lang="id-ID" noProof="0" smtClean="0"/>
              <a:t>10/09/2021</a:t>
            </a:fld>
            <a:endParaRPr lang="id-ID" noProof="0"/>
          </a:p>
        </p:txBody>
      </p:sp>
      <p:sp>
        <p:nvSpPr>
          <p:cNvPr id="4" name="Tampungan Kaki 3"/>
          <p:cNvSpPr>
            <a:spLocks noGrp="1"/>
          </p:cNvSpPr>
          <p:nvPr>
            <p:ph type="ftr" sz="quarter" idx="11"/>
          </p:nvPr>
        </p:nvSpPr>
        <p:spPr/>
        <p:txBody>
          <a:bodyPr rtlCol="0"/>
          <a:lstStyle/>
          <a:p>
            <a:pPr rtl="0"/>
            <a:endParaRPr lang="id-ID" noProof="0"/>
          </a:p>
        </p:txBody>
      </p:sp>
      <p:sp>
        <p:nvSpPr>
          <p:cNvPr id="5" name="Tampungan Nomor Slide 4"/>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pic>
        <p:nvPicPr>
          <p:cNvPr id="7" name="Gambar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Gambar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Persegi panjang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ersegi panjang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lvl1pPr algn="r">
              <a:defRPr/>
            </a:lvl1pPr>
          </a:lstStyle>
          <a:p>
            <a:pPr rtl="0"/>
            <a:r>
              <a:rPr lang="id-ID" noProof="0"/>
              <a:t>Klik untuk mengedit gaya judul Master</a:t>
            </a:r>
          </a:p>
        </p:txBody>
      </p:sp>
      <p:sp>
        <p:nvSpPr>
          <p:cNvPr id="3" name="Placeholder Teks Vertikal 2"/>
          <p:cNvSpPr>
            <a:spLocks noGrp="1"/>
          </p:cNvSpPr>
          <p:nvPr>
            <p:ph type="body" orient="vert" idx="1" hasCustomPrompt="1"/>
          </p:nvPr>
        </p:nvSpPr>
        <p:spPr/>
        <p:txBody>
          <a:bodyPr vert="eaVert"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10"/>
          </p:nvPr>
        </p:nvSpPr>
        <p:spPr/>
        <p:txBody>
          <a:bodyPr rtlCol="0"/>
          <a:lstStyle/>
          <a:p>
            <a:pPr rtl="0"/>
            <a:fld id="{B00B0FA8-904D-46A9-898A-A0F0C7D1B058}"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7098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eks dan Judul Vertikal">
    <p:spTree>
      <p:nvGrpSpPr>
        <p:cNvPr id="1" name=""/>
        <p:cNvGrpSpPr/>
        <p:nvPr/>
      </p:nvGrpSpPr>
      <p:grpSpPr>
        <a:xfrm>
          <a:off x="0" y="0"/>
          <a:ext cx="0" cy="0"/>
          <a:chOff x="0" y="0"/>
          <a:chExt cx="0" cy="0"/>
        </a:xfrm>
      </p:grpSpPr>
      <p:sp>
        <p:nvSpPr>
          <p:cNvPr id="7" name="Persegi panjang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Persegi panjang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Vertikal 1"/>
          <p:cNvSpPr>
            <a:spLocks noGrp="1"/>
          </p:cNvSpPr>
          <p:nvPr>
            <p:ph type="title" orient="vert"/>
          </p:nvPr>
        </p:nvSpPr>
        <p:spPr>
          <a:xfrm>
            <a:off x="10129231" y="609597"/>
            <a:ext cx="1073802" cy="4353760"/>
          </a:xfrm>
        </p:spPr>
        <p:txBody>
          <a:bodyPr vert="eaVert" rtlCol="0"/>
          <a:lstStyle/>
          <a:p>
            <a:pPr rtl="0"/>
            <a:r>
              <a:rPr lang="id-ID" noProof="0"/>
              <a:t>Klik untuk mengedit gaya judul Master</a:t>
            </a:r>
          </a:p>
        </p:txBody>
      </p:sp>
      <p:sp>
        <p:nvSpPr>
          <p:cNvPr id="3" name="Placeholder Teks Vertikal 2"/>
          <p:cNvSpPr>
            <a:spLocks noGrp="1"/>
          </p:cNvSpPr>
          <p:nvPr>
            <p:ph type="body" orient="vert" idx="1" hasCustomPrompt="1"/>
          </p:nvPr>
        </p:nvSpPr>
        <p:spPr>
          <a:xfrm>
            <a:off x="680322" y="609597"/>
            <a:ext cx="8870004" cy="5326589"/>
          </a:xfrm>
        </p:spPr>
        <p:txBody>
          <a:bodyPr vert="eaVert"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10"/>
          </p:nvPr>
        </p:nvSpPr>
        <p:spPr>
          <a:xfrm>
            <a:off x="6807126" y="5936187"/>
            <a:ext cx="2743200" cy="365125"/>
          </a:xfrm>
        </p:spPr>
        <p:txBody>
          <a:bodyPr rtlCol="0"/>
          <a:lstStyle/>
          <a:p>
            <a:pPr rtl="0"/>
            <a:fld id="{AD153246-5028-4E46-A2F4-B1A11151203D}" type="datetime1">
              <a:rPr lang="id-ID" noProof="0" smtClean="0"/>
              <a:t>10/09/2021</a:t>
            </a:fld>
            <a:endParaRPr lang="id-ID" noProof="0"/>
          </a:p>
        </p:txBody>
      </p:sp>
      <p:sp>
        <p:nvSpPr>
          <p:cNvPr id="5" name="Tampungan Kaki 4"/>
          <p:cNvSpPr>
            <a:spLocks noGrp="1"/>
          </p:cNvSpPr>
          <p:nvPr>
            <p:ph type="ftr" sz="quarter" idx="11"/>
          </p:nvPr>
        </p:nvSpPr>
        <p:spPr>
          <a:xfrm>
            <a:off x="680321" y="5936188"/>
            <a:ext cx="6126805" cy="365125"/>
          </a:xfrm>
        </p:spPr>
        <p:txBody>
          <a:bodyPr rtlCol="0"/>
          <a:lstStyle/>
          <a:p>
            <a:pPr rtl="0"/>
            <a:endParaRPr lang="id-ID" noProof="0"/>
          </a:p>
        </p:txBody>
      </p:sp>
      <p:sp>
        <p:nvSpPr>
          <p:cNvPr id="6" name="Tampungan Nomor Slide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id-ID" noProof="0" smtClean="0"/>
              <a:pPr/>
              <a:t>‹#›</a:t>
            </a:fld>
            <a:endParaRPr lang="id-ID" noProof="0"/>
          </a:p>
        </p:txBody>
      </p:sp>
    </p:spTree>
    <p:extLst>
      <p:ext uri="{BB962C8B-B14F-4D97-AF65-F5344CB8AC3E}">
        <p14:creationId xmlns:p14="http://schemas.microsoft.com/office/powerpoint/2010/main" val="27799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pic>
        <p:nvPicPr>
          <p:cNvPr id="7" name="Gambar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Gambar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Persegi panjang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ersegi panjang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id-ID" noProof="0"/>
              <a:t>Klik untuk mengedit gaya judul Master</a:t>
            </a:r>
          </a:p>
        </p:txBody>
      </p:sp>
      <p:sp>
        <p:nvSpPr>
          <p:cNvPr id="3" name="Subjudul 2"/>
          <p:cNvSpPr>
            <a:spLocks noGrp="1"/>
          </p:cNvSpPr>
          <p:nvPr>
            <p:ph type="subTitle" idx="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d-ID" noProof="0"/>
              <a:t>Klik untuk mengedit gaya subjudul Master</a:t>
            </a:r>
          </a:p>
        </p:txBody>
      </p:sp>
      <p:sp>
        <p:nvSpPr>
          <p:cNvPr id="4" name="Tampungan Tanggal 3"/>
          <p:cNvSpPr>
            <a:spLocks noGrp="1"/>
          </p:cNvSpPr>
          <p:nvPr>
            <p:ph type="dt" sz="half" idx="10"/>
          </p:nvPr>
        </p:nvSpPr>
        <p:spPr/>
        <p:txBody>
          <a:bodyPr rtlCol="0"/>
          <a:lstStyle/>
          <a:p>
            <a:pPr rtl="0"/>
            <a:fld id="{75252444-9DB8-43A8-9213-C7D73C56FC80}"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a:xfrm>
            <a:off x="9255346" y="2750337"/>
            <a:ext cx="1171888" cy="1356442"/>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41406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pic>
        <p:nvPicPr>
          <p:cNvPr id="15" name="Gambar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Gambar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Persegi panjang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Persegi panjang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p>
            <a:pPr rtl="0"/>
            <a:r>
              <a:rPr lang="id-ID" noProof="0"/>
              <a:t>Klik untuk mengedit gaya judul Master</a:t>
            </a:r>
          </a:p>
        </p:txBody>
      </p:sp>
      <p:sp>
        <p:nvSpPr>
          <p:cNvPr id="3" name="Tampungan Konten 2"/>
          <p:cNvSpPr>
            <a:spLocks noGrp="1"/>
          </p:cNvSpPr>
          <p:nvPr>
            <p:ph idx="1" hasCustomPrompt="1"/>
          </p:nvPr>
        </p:nvSpPr>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10"/>
          </p:nvPr>
        </p:nvSpPr>
        <p:spPr/>
        <p:txBody>
          <a:bodyPr rtlCol="0"/>
          <a:lstStyle/>
          <a:p>
            <a:pPr rtl="0"/>
            <a:fld id="{B1F36D8E-EB16-4372-A3BE-AE999C2BE0D2}"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8474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pic>
        <p:nvPicPr>
          <p:cNvPr id="7" name="Gambar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Gambar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Persegi panjang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ersegi panjang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id-ID" noProof="0"/>
              <a:t>Klik untuk mengedit gaya judul Master</a:t>
            </a:r>
          </a:p>
        </p:txBody>
      </p:sp>
      <p:sp>
        <p:nvSpPr>
          <p:cNvPr id="3" name="Tampungan Teks 2"/>
          <p:cNvSpPr>
            <a:spLocks noGrp="1"/>
          </p:cNvSpPr>
          <p:nvPr>
            <p:ph type="body" idx="1" hasCustomPrompt="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d-ID" noProof="0"/>
              <a:t>Klik untuk mengedit gaya teks Master</a:t>
            </a:r>
          </a:p>
        </p:txBody>
      </p:sp>
      <p:sp>
        <p:nvSpPr>
          <p:cNvPr id="4" name="Tampungan Tanggal 3"/>
          <p:cNvSpPr>
            <a:spLocks noGrp="1"/>
          </p:cNvSpPr>
          <p:nvPr>
            <p:ph type="dt" sz="half" idx="10"/>
          </p:nvPr>
        </p:nvSpPr>
        <p:spPr/>
        <p:txBody>
          <a:bodyPr rtlCol="0"/>
          <a:lstStyle/>
          <a:p>
            <a:pPr rtl="0"/>
            <a:fld id="{CF4F8493-B1A6-40FB-83D9-FA84C6830324}"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a:xfrm>
            <a:off x="10729455" y="2869895"/>
            <a:ext cx="1154151" cy="1090789"/>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5074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ersegi panjang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p>
            <a:pPr rtl="0"/>
            <a:r>
              <a:rPr lang="id-ID" noProof="0"/>
              <a:t>Klik untuk mengedit gaya judul Master</a:t>
            </a:r>
          </a:p>
        </p:txBody>
      </p:sp>
      <p:sp>
        <p:nvSpPr>
          <p:cNvPr id="3" name="Tampungan Konten 2"/>
          <p:cNvSpPr>
            <a:spLocks noGrp="1"/>
          </p:cNvSpPr>
          <p:nvPr>
            <p:ph sz="half" idx="1" hasCustomPrompt="1"/>
          </p:nvPr>
        </p:nvSpPr>
        <p:spPr>
          <a:xfrm>
            <a:off x="680320" y="2336873"/>
            <a:ext cx="4698358" cy="3599316"/>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Konten 3"/>
          <p:cNvSpPr>
            <a:spLocks noGrp="1"/>
          </p:cNvSpPr>
          <p:nvPr>
            <p:ph sz="half" idx="2" hasCustomPrompt="1"/>
          </p:nvPr>
        </p:nvSpPr>
        <p:spPr>
          <a:xfrm>
            <a:off x="5594123" y="2336873"/>
            <a:ext cx="4700058" cy="3599316"/>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5" name="Tampungan Tanggal 4"/>
          <p:cNvSpPr>
            <a:spLocks noGrp="1"/>
          </p:cNvSpPr>
          <p:nvPr>
            <p:ph type="dt" sz="half" idx="10"/>
          </p:nvPr>
        </p:nvSpPr>
        <p:spPr/>
        <p:txBody>
          <a:bodyPr rtlCol="0"/>
          <a:lstStyle/>
          <a:p>
            <a:pPr rtl="0"/>
            <a:fld id="{7459409E-E906-4A89-A851-2AF7CF5E31F8}"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13105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pic>
        <p:nvPicPr>
          <p:cNvPr id="10" name="Gambar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Gambar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Persegi panjang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ersegi panjang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19" y="753229"/>
            <a:ext cx="9613863" cy="1080937"/>
          </a:xfrm>
        </p:spPr>
        <p:txBody>
          <a:bodyPr rtlCol="0"/>
          <a:lstStyle/>
          <a:p>
            <a:pPr rtl="0"/>
            <a:r>
              <a:rPr lang="id-ID" noProof="0"/>
              <a:t>Klik untuk mengedit gaya judul Master</a:t>
            </a:r>
          </a:p>
        </p:txBody>
      </p:sp>
      <p:sp>
        <p:nvSpPr>
          <p:cNvPr id="3" name="Tampungan Teks 2"/>
          <p:cNvSpPr>
            <a:spLocks noGrp="1"/>
          </p:cNvSpPr>
          <p:nvPr>
            <p:ph type="body" idx="1" hasCustomPrompt="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4" name="Tampungan Konten 3"/>
          <p:cNvSpPr>
            <a:spLocks noGrp="1"/>
          </p:cNvSpPr>
          <p:nvPr>
            <p:ph sz="half" idx="2" hasCustomPrompt="1"/>
          </p:nvPr>
        </p:nvSpPr>
        <p:spPr>
          <a:xfrm>
            <a:off x="680322" y="3030008"/>
            <a:ext cx="4698355" cy="2906179"/>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5" name="Tampungan Teks 4"/>
          <p:cNvSpPr>
            <a:spLocks noGrp="1"/>
          </p:cNvSpPr>
          <p:nvPr>
            <p:ph type="body" sz="quarter" idx="3" hasCustomPrompt="1"/>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6" name="Tampungan Konten 5"/>
          <p:cNvSpPr>
            <a:spLocks noGrp="1"/>
          </p:cNvSpPr>
          <p:nvPr>
            <p:ph sz="quarter" idx="4" hasCustomPrompt="1"/>
          </p:nvPr>
        </p:nvSpPr>
        <p:spPr>
          <a:xfrm>
            <a:off x="5594123" y="3030008"/>
            <a:ext cx="4700059" cy="2906179"/>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7" name="Tampungan Tanggal 6"/>
          <p:cNvSpPr>
            <a:spLocks noGrp="1"/>
          </p:cNvSpPr>
          <p:nvPr>
            <p:ph type="dt" sz="half" idx="10"/>
          </p:nvPr>
        </p:nvSpPr>
        <p:spPr/>
        <p:txBody>
          <a:bodyPr rtlCol="0"/>
          <a:lstStyle/>
          <a:p>
            <a:pPr rtl="0"/>
            <a:fld id="{BBF88855-3809-4263-B729-BEAB5E10AA42}" type="datetime1">
              <a:rPr lang="id-ID" noProof="0" smtClean="0"/>
              <a:t>10/09/2021</a:t>
            </a:fld>
            <a:endParaRPr lang="id-ID" noProof="0"/>
          </a:p>
        </p:txBody>
      </p:sp>
      <p:sp>
        <p:nvSpPr>
          <p:cNvPr id="8" name="Tampungan Kaki 7"/>
          <p:cNvSpPr>
            <a:spLocks noGrp="1"/>
          </p:cNvSpPr>
          <p:nvPr>
            <p:ph type="ftr" sz="quarter" idx="11"/>
          </p:nvPr>
        </p:nvSpPr>
        <p:spPr/>
        <p:txBody>
          <a:bodyPr rtlCol="0"/>
          <a:lstStyle/>
          <a:p>
            <a:pPr rtl="0"/>
            <a:endParaRPr lang="id-ID" noProof="0"/>
          </a:p>
        </p:txBody>
      </p:sp>
      <p:sp>
        <p:nvSpPr>
          <p:cNvPr id="9" name="Tampungan Nomor Slide 8"/>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2093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ersegi panjang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p>
            <a:pPr rtl="0"/>
            <a:r>
              <a:rPr lang="id-ID" noProof="0"/>
              <a:t>Klik untuk mengedit gaya judul Master</a:t>
            </a:r>
          </a:p>
        </p:txBody>
      </p:sp>
      <p:sp>
        <p:nvSpPr>
          <p:cNvPr id="3" name="Tampungan Konten 2"/>
          <p:cNvSpPr>
            <a:spLocks noGrp="1"/>
          </p:cNvSpPr>
          <p:nvPr>
            <p:ph sz="half" idx="1" hasCustomPrompt="1"/>
          </p:nvPr>
        </p:nvSpPr>
        <p:spPr>
          <a:xfrm>
            <a:off x="680320" y="2336873"/>
            <a:ext cx="4698358" cy="3599316"/>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Konten 3"/>
          <p:cNvSpPr>
            <a:spLocks noGrp="1"/>
          </p:cNvSpPr>
          <p:nvPr>
            <p:ph sz="half" idx="2" hasCustomPrompt="1"/>
          </p:nvPr>
        </p:nvSpPr>
        <p:spPr>
          <a:xfrm>
            <a:off x="5594123" y="2336873"/>
            <a:ext cx="4700058" cy="3599316"/>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5" name="Tampungan Tanggal 4"/>
          <p:cNvSpPr>
            <a:spLocks noGrp="1"/>
          </p:cNvSpPr>
          <p:nvPr>
            <p:ph type="dt" sz="half" idx="10"/>
          </p:nvPr>
        </p:nvSpPr>
        <p:spPr/>
        <p:txBody>
          <a:bodyPr rtlCol="0"/>
          <a:lstStyle/>
          <a:p>
            <a:pPr rtl="0"/>
            <a:fld id="{7E971C18-81A0-4C85-A66E-0EF4C9E510C9}"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pic>
        <p:nvPicPr>
          <p:cNvPr id="6" name="Gambar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Gambar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Persegi panjang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Persegi panjang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p>
            <a:pPr rtl="0"/>
            <a:r>
              <a:rPr lang="id-ID" noProof="0"/>
              <a:t>Klik untuk mengedit gaya judul Master</a:t>
            </a:r>
          </a:p>
        </p:txBody>
      </p:sp>
      <p:sp>
        <p:nvSpPr>
          <p:cNvPr id="3" name="Tampungan Tanggal 2"/>
          <p:cNvSpPr>
            <a:spLocks noGrp="1"/>
          </p:cNvSpPr>
          <p:nvPr>
            <p:ph type="dt" sz="half" idx="10"/>
          </p:nvPr>
        </p:nvSpPr>
        <p:spPr/>
        <p:txBody>
          <a:bodyPr rtlCol="0"/>
          <a:lstStyle/>
          <a:p>
            <a:pPr rtl="0"/>
            <a:fld id="{676EC4EF-5327-4DD1-AC6E-BFC7A777742D}" type="datetime1">
              <a:rPr lang="id-ID" noProof="0" smtClean="0"/>
              <a:t>10/09/2021</a:t>
            </a:fld>
            <a:endParaRPr lang="id-ID" noProof="0"/>
          </a:p>
        </p:txBody>
      </p:sp>
      <p:sp>
        <p:nvSpPr>
          <p:cNvPr id="4" name="Tampungan Kaki 3"/>
          <p:cNvSpPr>
            <a:spLocks noGrp="1"/>
          </p:cNvSpPr>
          <p:nvPr>
            <p:ph type="ftr" sz="quarter" idx="11"/>
          </p:nvPr>
        </p:nvSpPr>
        <p:spPr/>
        <p:txBody>
          <a:bodyPr rtlCol="0"/>
          <a:lstStyle/>
          <a:p>
            <a:pPr rtl="0"/>
            <a:endParaRPr lang="id-ID" noProof="0"/>
          </a:p>
        </p:txBody>
      </p:sp>
      <p:sp>
        <p:nvSpPr>
          <p:cNvPr id="5" name="Tampungan Nomor Slide 4"/>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37270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pic>
        <p:nvPicPr>
          <p:cNvPr id="5" name="Gambar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Persegi panjang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ampungan Tanggal 1"/>
          <p:cNvSpPr>
            <a:spLocks noGrp="1"/>
          </p:cNvSpPr>
          <p:nvPr>
            <p:ph type="dt" sz="half" idx="10"/>
          </p:nvPr>
        </p:nvSpPr>
        <p:spPr/>
        <p:txBody>
          <a:bodyPr rtlCol="0"/>
          <a:lstStyle/>
          <a:p>
            <a:pPr rtl="0"/>
            <a:fld id="{B0B6A0D1-8FDF-420B-9737-59D0CFA677C8}" type="datetime1">
              <a:rPr lang="id-ID" noProof="0" smtClean="0"/>
              <a:t>10/09/2021</a:t>
            </a:fld>
            <a:endParaRPr lang="id-ID" noProof="0"/>
          </a:p>
        </p:txBody>
      </p:sp>
      <p:sp>
        <p:nvSpPr>
          <p:cNvPr id="3" name="Tampungan Kaki 2"/>
          <p:cNvSpPr>
            <a:spLocks noGrp="1"/>
          </p:cNvSpPr>
          <p:nvPr>
            <p:ph type="ftr" sz="quarter" idx="11"/>
          </p:nvPr>
        </p:nvSpPr>
        <p:spPr/>
        <p:txBody>
          <a:bodyPr rtlCol="0"/>
          <a:lstStyle/>
          <a:p>
            <a:pPr rtl="0"/>
            <a:endParaRPr lang="id-ID" noProof="0"/>
          </a:p>
        </p:txBody>
      </p:sp>
      <p:sp>
        <p:nvSpPr>
          <p:cNvPr id="4" name="Tampungan Nomor Slide 3"/>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189113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ersegi panjang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1" y="753227"/>
            <a:ext cx="9613859" cy="1080940"/>
          </a:xfrm>
        </p:spPr>
        <p:txBody>
          <a:bodyPr rtlCol="0" anchor="ctr">
            <a:normAutofit/>
          </a:bodyPr>
          <a:lstStyle>
            <a:lvl1pPr>
              <a:defRPr sz="3600"/>
            </a:lvl1pPr>
          </a:lstStyle>
          <a:p>
            <a:pPr rtl="0"/>
            <a:r>
              <a:rPr lang="id-ID" noProof="0"/>
              <a:t>Klik untuk mengedit gaya judul Master</a:t>
            </a:r>
          </a:p>
        </p:txBody>
      </p:sp>
      <p:sp>
        <p:nvSpPr>
          <p:cNvPr id="3" name="Tampungan Konten 2"/>
          <p:cNvSpPr>
            <a:spLocks noGrp="1"/>
          </p:cNvSpPr>
          <p:nvPr>
            <p:ph idx="1" hasCustomPrompt="1"/>
          </p:nvPr>
        </p:nvSpPr>
        <p:spPr>
          <a:xfrm>
            <a:off x="4685846" y="2336873"/>
            <a:ext cx="5608336" cy="3599313"/>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eks 3"/>
          <p:cNvSpPr>
            <a:spLocks noGrp="1"/>
          </p:cNvSpPr>
          <p:nvPr>
            <p:ph type="body" sz="half" idx="2" hasCustomPrompt="1"/>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94766CA7-1993-4D39-93F9-E5761A8BBA61}"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92632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ersegi panjang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3" y="753228"/>
            <a:ext cx="9613857" cy="1080938"/>
          </a:xfrm>
        </p:spPr>
        <p:txBody>
          <a:bodyPr rtlCol="0" anchor="ctr">
            <a:normAutofit/>
          </a:bodyPr>
          <a:lstStyle>
            <a:lvl1pPr>
              <a:defRPr sz="3600"/>
            </a:lvl1pPr>
          </a:lstStyle>
          <a:p>
            <a:pPr rtl="0"/>
            <a:r>
              <a:rPr lang="id-ID" noProof="0"/>
              <a:t>Klik untuk mengedit gaya judul Master</a:t>
            </a:r>
          </a:p>
        </p:txBody>
      </p:sp>
      <p:sp>
        <p:nvSpPr>
          <p:cNvPr id="3" name="Tampungan Gamba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d-ID" noProof="0"/>
              <a:t>Klik ikon untuk menambahkan gambar</a:t>
            </a:r>
          </a:p>
        </p:txBody>
      </p:sp>
      <p:sp>
        <p:nvSpPr>
          <p:cNvPr id="4" name="Tampungan Teks 3"/>
          <p:cNvSpPr>
            <a:spLocks noGrp="1"/>
          </p:cNvSpPr>
          <p:nvPr>
            <p:ph type="body" sz="half" idx="2" hasCustomPrompt="1"/>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9FCD50B6-4FDD-493C-97AF-57FD8F0D8103}"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2121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Gambar Pemandangan deng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Persegi panjang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2" y="4711616"/>
            <a:ext cx="9613859" cy="453051"/>
          </a:xfrm>
        </p:spPr>
        <p:txBody>
          <a:bodyPr rtlCol="0" anchor="b">
            <a:normAutofit/>
          </a:bodyPr>
          <a:lstStyle>
            <a:lvl1pPr>
              <a:defRPr sz="2400"/>
            </a:lvl1pPr>
          </a:lstStyle>
          <a:p>
            <a:pPr rtl="0"/>
            <a:r>
              <a:rPr lang="id-ID" noProof="0"/>
              <a:t>Klik untuk mengedit gaya judul Master</a:t>
            </a:r>
          </a:p>
        </p:txBody>
      </p:sp>
      <p:sp>
        <p:nvSpPr>
          <p:cNvPr id="3" name="Tampungan Gamba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d-ID" noProof="0"/>
              <a:t>Klik ikon untuk menambahkan gambar</a:t>
            </a:r>
          </a:p>
        </p:txBody>
      </p:sp>
      <p:sp>
        <p:nvSpPr>
          <p:cNvPr id="4" name="Tampungan Teks 3"/>
          <p:cNvSpPr>
            <a:spLocks noGrp="1"/>
          </p:cNvSpPr>
          <p:nvPr>
            <p:ph type="body" sz="half" idx="2" hasCustomPrompt="1"/>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4D6E0E23-E23A-4F23-AD76-7C89A6E0CEBE}"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11309"/>
            <a:ext cx="1154151" cy="1090789"/>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890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Judul d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Persegi panjang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2" y="609597"/>
            <a:ext cx="9613858" cy="3592750"/>
          </a:xfrm>
        </p:spPr>
        <p:txBody>
          <a:bodyPr rtlCol="0" anchor="ctr"/>
          <a:lstStyle>
            <a:lvl1pPr>
              <a:defRPr sz="3200"/>
            </a:lvl1pPr>
          </a:lstStyle>
          <a:p>
            <a:pPr rtl="0"/>
            <a:r>
              <a:rPr lang="id-ID" noProof="0"/>
              <a:t>Klik untuk mengedit gaya judul Master</a:t>
            </a:r>
          </a:p>
        </p:txBody>
      </p:sp>
      <p:sp>
        <p:nvSpPr>
          <p:cNvPr id="4" name="Tampungan Teks 3"/>
          <p:cNvSpPr>
            <a:spLocks noGrp="1"/>
          </p:cNvSpPr>
          <p:nvPr>
            <p:ph type="body" sz="half" idx="2" hasCustomPrompt="1"/>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CA879D6C-3510-428C-A74A-FF5865519D34}"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11615"/>
            <a:ext cx="1154151" cy="1090789"/>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413111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Kutipan dengan Keterangan">
    <p:spTree>
      <p:nvGrpSpPr>
        <p:cNvPr id="1" name=""/>
        <p:cNvGrpSpPr/>
        <p:nvPr/>
      </p:nvGrpSpPr>
      <p:grpSpPr>
        <a:xfrm>
          <a:off x="0" y="0"/>
          <a:ext cx="0" cy="0"/>
          <a:chOff x="0" y="0"/>
          <a:chExt cx="0" cy="0"/>
        </a:xfrm>
      </p:grpSpPr>
      <p:pic>
        <p:nvPicPr>
          <p:cNvPr id="11" name="Gambar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Gambar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Persegi panjang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Persegi panjang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1127856" y="609598"/>
            <a:ext cx="8718877" cy="3036061"/>
          </a:xfrm>
        </p:spPr>
        <p:txBody>
          <a:bodyPr rtlCol="0" anchor="ctr"/>
          <a:lstStyle>
            <a:lvl1pPr>
              <a:defRPr sz="3200"/>
            </a:lvl1pPr>
          </a:lstStyle>
          <a:p>
            <a:pPr rtl="0"/>
            <a:r>
              <a:rPr lang="id-ID" noProof="0"/>
              <a:t>Klik untuk mengedit gaya judul Master</a:t>
            </a:r>
          </a:p>
        </p:txBody>
      </p:sp>
      <p:sp>
        <p:nvSpPr>
          <p:cNvPr id="12" name="Tampungan Teks 3"/>
          <p:cNvSpPr>
            <a:spLocks noGrp="1"/>
          </p:cNvSpPr>
          <p:nvPr>
            <p:ph type="body" sz="half" idx="13" hasCustomPrompt="1"/>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4" name="Tampungan Teks 3"/>
          <p:cNvSpPr>
            <a:spLocks noGrp="1"/>
          </p:cNvSpPr>
          <p:nvPr>
            <p:ph type="body" sz="half" idx="2" hasCustomPrompt="1"/>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110AAFE2-A520-48FA-9257-080AE7C24864}"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09925"/>
            <a:ext cx="1154151" cy="1090789"/>
          </a:xfrm>
        </p:spPr>
        <p:txBody>
          <a:bodyPr rtlCol="0"/>
          <a:lstStyle/>
          <a:p>
            <a:pPr rtl="0"/>
            <a:fld id="{6D22F896-40B5-4ADD-8801-0D06FADFA095}" type="slidenum">
              <a:rPr lang="id-ID" noProof="0" smtClean="0"/>
              <a:t>‹#›</a:t>
            </a:fld>
            <a:endParaRPr lang="id-ID" noProof="0"/>
          </a:p>
        </p:txBody>
      </p:sp>
      <p:sp>
        <p:nvSpPr>
          <p:cNvPr id="16" name="Kotak Teks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id-ID" sz="7200" noProof="0">
                <a:solidFill>
                  <a:schemeClr val="tx1"/>
                </a:solidFill>
                <a:effectLst/>
              </a:rPr>
              <a:t>“</a:t>
            </a:r>
          </a:p>
        </p:txBody>
      </p:sp>
      <p:sp>
        <p:nvSpPr>
          <p:cNvPr id="17" name="Kotak Teks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id-ID" sz="7200" noProof="0">
                <a:solidFill>
                  <a:schemeClr val="tx1"/>
                </a:solidFill>
                <a:effectLst/>
              </a:rPr>
              <a:t>”</a:t>
            </a:r>
          </a:p>
        </p:txBody>
      </p:sp>
    </p:spTree>
    <p:extLst>
      <p:ext uri="{BB962C8B-B14F-4D97-AF65-F5344CB8AC3E}">
        <p14:creationId xmlns:p14="http://schemas.microsoft.com/office/powerpoint/2010/main" val="137342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Kartu Nama">
    <p:spTree>
      <p:nvGrpSpPr>
        <p:cNvPr id="1" name=""/>
        <p:cNvGrpSpPr/>
        <p:nvPr/>
      </p:nvGrpSpPr>
      <p:grpSpPr>
        <a:xfrm>
          <a:off x="0" y="0"/>
          <a:ext cx="0" cy="0"/>
          <a:chOff x="0" y="0"/>
          <a:chExt cx="0" cy="0"/>
        </a:xfrm>
      </p:grpSpPr>
      <p:pic>
        <p:nvPicPr>
          <p:cNvPr id="9" name="Gambar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Gambar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Persegi panjang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Persegi panjang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19" y="4711615"/>
            <a:ext cx="9613862" cy="588535"/>
          </a:xfrm>
        </p:spPr>
        <p:txBody>
          <a:bodyPr rtlCol="0" anchor="b"/>
          <a:lstStyle>
            <a:lvl1pPr>
              <a:defRPr sz="3200"/>
            </a:lvl1pPr>
          </a:lstStyle>
          <a:p>
            <a:pPr rtl="0"/>
            <a:r>
              <a:rPr lang="id-ID" noProof="0"/>
              <a:t>Klik untuk mengedit gaya judul Master</a:t>
            </a:r>
          </a:p>
        </p:txBody>
      </p:sp>
      <p:sp>
        <p:nvSpPr>
          <p:cNvPr id="4" name="Tampungan Teks 3"/>
          <p:cNvSpPr>
            <a:spLocks noGrp="1"/>
          </p:cNvSpPr>
          <p:nvPr>
            <p:ph type="body" sz="half" idx="2" hasCustomPrompt="1"/>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F4FFCEEA-FA51-4A3B-8803-C1F88EC1BA73}"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09925"/>
            <a:ext cx="1154151" cy="1090789"/>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21886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Kolom">
    <p:spTree>
      <p:nvGrpSpPr>
        <p:cNvPr id="1" name=""/>
        <p:cNvGrpSpPr/>
        <p:nvPr/>
      </p:nvGrpSpPr>
      <p:grpSpPr>
        <a:xfrm>
          <a:off x="0" y="0"/>
          <a:ext cx="0" cy="0"/>
          <a:chOff x="0" y="0"/>
          <a:chExt cx="0" cy="0"/>
        </a:xfrm>
      </p:grpSpPr>
      <p:pic>
        <p:nvPicPr>
          <p:cNvPr id="13" name="Gambar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Gambar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Persegi panjang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Persegi panjang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Judul 1"/>
          <p:cNvSpPr>
            <a:spLocks noGrp="1"/>
          </p:cNvSpPr>
          <p:nvPr>
            <p:ph type="title"/>
          </p:nvPr>
        </p:nvSpPr>
        <p:spPr>
          <a:xfrm>
            <a:off x="669222" y="753228"/>
            <a:ext cx="9624960" cy="1080938"/>
          </a:xfrm>
        </p:spPr>
        <p:txBody>
          <a:bodyPr rtlCol="0"/>
          <a:lstStyle/>
          <a:p>
            <a:pPr rtl="0"/>
            <a:r>
              <a:rPr lang="id-ID" noProof="0"/>
              <a:t>Klik untuk mengedit gaya judul Master</a:t>
            </a:r>
          </a:p>
        </p:txBody>
      </p:sp>
      <p:sp>
        <p:nvSpPr>
          <p:cNvPr id="7" name="Tampungan Teks 2"/>
          <p:cNvSpPr>
            <a:spLocks noGrp="1"/>
          </p:cNvSpPr>
          <p:nvPr>
            <p:ph type="body" idx="1" hasCustomPrompt="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8" name="Tampungan Teks 3"/>
          <p:cNvSpPr>
            <a:spLocks noGrp="1"/>
          </p:cNvSpPr>
          <p:nvPr>
            <p:ph type="body" sz="half" idx="15" hasCustomPrompt="1"/>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9" name="Tampungan Teks 4"/>
          <p:cNvSpPr>
            <a:spLocks noGrp="1"/>
          </p:cNvSpPr>
          <p:nvPr>
            <p:ph type="body" sz="quarter" idx="3" hasCustomPrompt="1"/>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10" name="Tampungan Teks 3"/>
          <p:cNvSpPr>
            <a:spLocks noGrp="1"/>
          </p:cNvSpPr>
          <p:nvPr>
            <p:ph type="body" sz="half" idx="16" hasCustomPrompt="1"/>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11" name="Tampungan Teks 4"/>
          <p:cNvSpPr>
            <a:spLocks noGrp="1"/>
          </p:cNvSpPr>
          <p:nvPr>
            <p:ph type="body" sz="quarter" idx="13" hasCustomPrompt="1"/>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12" name="Tampungan Teks 3"/>
          <p:cNvSpPr>
            <a:spLocks noGrp="1"/>
          </p:cNvSpPr>
          <p:nvPr>
            <p:ph type="body" sz="half" idx="17" hasCustomPrompt="1"/>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3" name="Tampungan Tanggal 2"/>
          <p:cNvSpPr>
            <a:spLocks noGrp="1"/>
          </p:cNvSpPr>
          <p:nvPr>
            <p:ph type="dt" sz="half" idx="10"/>
          </p:nvPr>
        </p:nvSpPr>
        <p:spPr/>
        <p:txBody>
          <a:bodyPr rtlCol="0"/>
          <a:lstStyle/>
          <a:p>
            <a:pPr rtl="0"/>
            <a:fld id="{D0EB3981-478E-4036-A06B-98DCBFF4EF2B}" type="datetime1">
              <a:rPr lang="id-ID" noProof="0" smtClean="0"/>
              <a:t>10/09/2021</a:t>
            </a:fld>
            <a:endParaRPr lang="id-ID" noProof="0"/>
          </a:p>
        </p:txBody>
      </p:sp>
      <p:sp>
        <p:nvSpPr>
          <p:cNvPr id="4" name="Tampungan Kaki 3"/>
          <p:cNvSpPr>
            <a:spLocks noGrp="1"/>
          </p:cNvSpPr>
          <p:nvPr>
            <p:ph type="ftr" sz="quarter" idx="11"/>
          </p:nvPr>
        </p:nvSpPr>
        <p:spPr/>
        <p:txBody>
          <a:bodyPr rtlCol="0"/>
          <a:lstStyle/>
          <a:p>
            <a:pPr rtl="0"/>
            <a:endParaRPr lang="id-ID" noProof="0"/>
          </a:p>
        </p:txBody>
      </p:sp>
      <p:sp>
        <p:nvSpPr>
          <p:cNvPr id="5" name="Tampungan Nomor Slide 4"/>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1220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 Kolom Gambar">
    <p:spTree>
      <p:nvGrpSpPr>
        <p:cNvPr id="1" name=""/>
        <p:cNvGrpSpPr/>
        <p:nvPr/>
      </p:nvGrpSpPr>
      <p:grpSpPr>
        <a:xfrm>
          <a:off x="0" y="0"/>
          <a:ext cx="0" cy="0"/>
          <a:chOff x="0" y="0"/>
          <a:chExt cx="0" cy="0"/>
        </a:xfrm>
      </p:grpSpPr>
      <p:pic>
        <p:nvPicPr>
          <p:cNvPr id="15" name="Gambar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Gambar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Persegi panjang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Persegi panjang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Judul 1"/>
          <p:cNvSpPr>
            <a:spLocks noGrp="1"/>
          </p:cNvSpPr>
          <p:nvPr>
            <p:ph type="title"/>
          </p:nvPr>
        </p:nvSpPr>
        <p:spPr>
          <a:xfrm>
            <a:off x="680322" y="753228"/>
            <a:ext cx="9613860" cy="1080938"/>
          </a:xfrm>
        </p:spPr>
        <p:txBody>
          <a:bodyPr rtlCol="0"/>
          <a:lstStyle/>
          <a:p>
            <a:pPr rtl="0"/>
            <a:r>
              <a:rPr lang="id-ID" noProof="0"/>
              <a:t>Klik untuk mengedit gaya judul Master</a:t>
            </a:r>
          </a:p>
        </p:txBody>
      </p:sp>
      <p:sp>
        <p:nvSpPr>
          <p:cNvPr id="19" name="Tampungan Teks 2"/>
          <p:cNvSpPr>
            <a:spLocks noGrp="1"/>
          </p:cNvSpPr>
          <p:nvPr>
            <p:ph type="body" idx="1" hasCustomPrompt="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20" name="Tampungan Gamba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d-ID" noProof="0"/>
              <a:t>Klik ikon untuk menambahkan gambar</a:t>
            </a:r>
          </a:p>
        </p:txBody>
      </p:sp>
      <p:sp>
        <p:nvSpPr>
          <p:cNvPr id="21" name="Tampungan Teks 3"/>
          <p:cNvSpPr>
            <a:spLocks noGrp="1"/>
          </p:cNvSpPr>
          <p:nvPr>
            <p:ph type="body" sz="half" idx="18" hasCustomPrompt="1"/>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22" name="Tampungan Teks 4"/>
          <p:cNvSpPr>
            <a:spLocks noGrp="1"/>
          </p:cNvSpPr>
          <p:nvPr>
            <p:ph type="body" sz="quarter" idx="3" hasCustomPrompt="1"/>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23" name="Tampungan Gamba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d-ID" noProof="0"/>
              <a:t>Klik ikon untuk menambahkan gambar</a:t>
            </a:r>
          </a:p>
        </p:txBody>
      </p:sp>
      <p:sp>
        <p:nvSpPr>
          <p:cNvPr id="24" name="Tampungan Teks 3"/>
          <p:cNvSpPr>
            <a:spLocks noGrp="1"/>
          </p:cNvSpPr>
          <p:nvPr>
            <p:ph type="body" sz="half" idx="19" hasCustomPrompt="1"/>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25" name="Tampungan Teks 4"/>
          <p:cNvSpPr>
            <a:spLocks noGrp="1"/>
          </p:cNvSpPr>
          <p:nvPr>
            <p:ph type="body" sz="quarter" idx="13" hasCustomPrompt="1"/>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26" name="Tampungan Gamba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d-ID" noProof="0"/>
              <a:t>Klik ikon untuk menambahkan gambar</a:t>
            </a:r>
          </a:p>
        </p:txBody>
      </p:sp>
      <p:sp>
        <p:nvSpPr>
          <p:cNvPr id="27" name="Tampungan Teks 3"/>
          <p:cNvSpPr>
            <a:spLocks noGrp="1"/>
          </p:cNvSpPr>
          <p:nvPr>
            <p:ph type="body" sz="half" idx="20" hasCustomPrompt="1"/>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3" name="Tampungan Tanggal 2"/>
          <p:cNvSpPr>
            <a:spLocks noGrp="1"/>
          </p:cNvSpPr>
          <p:nvPr>
            <p:ph type="dt" sz="half" idx="10"/>
          </p:nvPr>
        </p:nvSpPr>
        <p:spPr/>
        <p:txBody>
          <a:bodyPr rtlCol="0"/>
          <a:lstStyle/>
          <a:p>
            <a:pPr rtl="0"/>
            <a:fld id="{18F49AC5-4666-4C97-BB3F-3C9607FC435C}" type="datetime1">
              <a:rPr lang="id-ID" noProof="0" smtClean="0"/>
              <a:t>10/09/2021</a:t>
            </a:fld>
            <a:endParaRPr lang="id-ID" noProof="0"/>
          </a:p>
        </p:txBody>
      </p:sp>
      <p:sp>
        <p:nvSpPr>
          <p:cNvPr id="4" name="Tampungan Kaki 3"/>
          <p:cNvSpPr>
            <a:spLocks noGrp="1"/>
          </p:cNvSpPr>
          <p:nvPr>
            <p:ph type="ftr" sz="quarter" idx="11"/>
          </p:nvPr>
        </p:nvSpPr>
        <p:spPr/>
        <p:txBody>
          <a:bodyPr rtlCol="0"/>
          <a:lstStyle/>
          <a:p>
            <a:pPr rtl="0"/>
            <a:endParaRPr lang="id-ID" noProof="0"/>
          </a:p>
        </p:txBody>
      </p:sp>
      <p:sp>
        <p:nvSpPr>
          <p:cNvPr id="5" name="Tampungan Nomor Slide 4"/>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124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pic>
        <p:nvPicPr>
          <p:cNvPr id="10" name="Gambar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Gambar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Persegi panjang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ersegi panjang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19" y="753229"/>
            <a:ext cx="9613863" cy="1080937"/>
          </a:xfrm>
        </p:spPr>
        <p:txBody>
          <a:bodyPr rtlCol="0"/>
          <a:lstStyle/>
          <a:p>
            <a:pPr rtl="0"/>
            <a:r>
              <a:rPr lang="id-ID" noProof="0"/>
              <a:t>Klik untuk mengedit gaya judul Master</a:t>
            </a:r>
          </a:p>
        </p:txBody>
      </p:sp>
      <p:sp>
        <p:nvSpPr>
          <p:cNvPr id="3" name="Tampungan Teks 2"/>
          <p:cNvSpPr>
            <a:spLocks noGrp="1"/>
          </p:cNvSpPr>
          <p:nvPr>
            <p:ph type="body" idx="1" hasCustomPrompt="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4" name="Tampungan Konten 3"/>
          <p:cNvSpPr>
            <a:spLocks noGrp="1"/>
          </p:cNvSpPr>
          <p:nvPr>
            <p:ph sz="half" idx="2" hasCustomPrompt="1"/>
          </p:nvPr>
        </p:nvSpPr>
        <p:spPr>
          <a:xfrm>
            <a:off x="680322" y="3030008"/>
            <a:ext cx="4698355" cy="2906179"/>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5" name="Tampungan Teks 4"/>
          <p:cNvSpPr>
            <a:spLocks noGrp="1"/>
          </p:cNvSpPr>
          <p:nvPr>
            <p:ph type="body" sz="quarter" idx="3" hasCustomPrompt="1"/>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6" name="Tampungan Konten 5"/>
          <p:cNvSpPr>
            <a:spLocks noGrp="1"/>
          </p:cNvSpPr>
          <p:nvPr>
            <p:ph sz="quarter" idx="4" hasCustomPrompt="1"/>
          </p:nvPr>
        </p:nvSpPr>
        <p:spPr>
          <a:xfrm>
            <a:off x="5594123" y="3030008"/>
            <a:ext cx="4700059" cy="2906179"/>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7" name="Tampungan Tanggal 6"/>
          <p:cNvSpPr>
            <a:spLocks noGrp="1"/>
          </p:cNvSpPr>
          <p:nvPr>
            <p:ph type="dt" sz="half" idx="10"/>
          </p:nvPr>
        </p:nvSpPr>
        <p:spPr/>
        <p:txBody>
          <a:bodyPr rtlCol="0"/>
          <a:lstStyle/>
          <a:p>
            <a:pPr rtl="0"/>
            <a:fld id="{B21D3BB9-3ABA-47C6-8337-C063B3E09C45}" type="datetime1">
              <a:rPr lang="id-ID" noProof="0" smtClean="0"/>
              <a:t>10/09/2021</a:t>
            </a:fld>
            <a:endParaRPr lang="id-ID" noProof="0"/>
          </a:p>
        </p:txBody>
      </p:sp>
      <p:sp>
        <p:nvSpPr>
          <p:cNvPr id="8" name="Tampungan Kaki 7"/>
          <p:cNvSpPr>
            <a:spLocks noGrp="1"/>
          </p:cNvSpPr>
          <p:nvPr>
            <p:ph type="ftr" sz="quarter" idx="11"/>
          </p:nvPr>
        </p:nvSpPr>
        <p:spPr/>
        <p:txBody>
          <a:bodyPr rtlCol="0"/>
          <a:lstStyle/>
          <a:p>
            <a:pPr rtl="0"/>
            <a:endParaRPr lang="id-ID" noProof="0"/>
          </a:p>
        </p:txBody>
      </p:sp>
      <p:sp>
        <p:nvSpPr>
          <p:cNvPr id="9" name="Tampungan Nomor Slide 8"/>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pic>
        <p:nvPicPr>
          <p:cNvPr id="7" name="Gambar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Gambar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Persegi panjang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ersegi panjang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lvl1pPr algn="r">
              <a:defRPr/>
            </a:lvl1pPr>
          </a:lstStyle>
          <a:p>
            <a:pPr rtl="0"/>
            <a:r>
              <a:rPr lang="id-ID" noProof="0"/>
              <a:t>Klik untuk mengedit gaya judul Master</a:t>
            </a:r>
          </a:p>
        </p:txBody>
      </p:sp>
      <p:sp>
        <p:nvSpPr>
          <p:cNvPr id="3" name="Placeholder Teks Vertikal 2"/>
          <p:cNvSpPr>
            <a:spLocks noGrp="1"/>
          </p:cNvSpPr>
          <p:nvPr>
            <p:ph type="body" orient="vert" idx="1" hasCustomPrompt="1"/>
          </p:nvPr>
        </p:nvSpPr>
        <p:spPr/>
        <p:txBody>
          <a:bodyPr vert="eaVert"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10"/>
          </p:nvPr>
        </p:nvSpPr>
        <p:spPr/>
        <p:txBody>
          <a:bodyPr rtlCol="0"/>
          <a:lstStyle/>
          <a:p>
            <a:pPr rtl="0"/>
            <a:fld id="{2FEDDBF9-464F-4D77-AF9B-F40B6832DE11}"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8315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Teks dan Judul Vertikal">
    <p:spTree>
      <p:nvGrpSpPr>
        <p:cNvPr id="1" name=""/>
        <p:cNvGrpSpPr/>
        <p:nvPr/>
      </p:nvGrpSpPr>
      <p:grpSpPr>
        <a:xfrm>
          <a:off x="0" y="0"/>
          <a:ext cx="0" cy="0"/>
          <a:chOff x="0" y="0"/>
          <a:chExt cx="0" cy="0"/>
        </a:xfrm>
      </p:grpSpPr>
      <p:sp>
        <p:nvSpPr>
          <p:cNvPr id="7" name="Persegi panjang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Persegi panjang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Vertikal 1"/>
          <p:cNvSpPr>
            <a:spLocks noGrp="1"/>
          </p:cNvSpPr>
          <p:nvPr>
            <p:ph type="title" orient="vert"/>
          </p:nvPr>
        </p:nvSpPr>
        <p:spPr>
          <a:xfrm>
            <a:off x="10129231" y="609597"/>
            <a:ext cx="1073802" cy="4353760"/>
          </a:xfrm>
        </p:spPr>
        <p:txBody>
          <a:bodyPr vert="eaVert" rtlCol="0"/>
          <a:lstStyle/>
          <a:p>
            <a:pPr rtl="0"/>
            <a:r>
              <a:rPr lang="id-ID" noProof="0"/>
              <a:t>Klik untuk mengedit gaya judul Master</a:t>
            </a:r>
          </a:p>
        </p:txBody>
      </p:sp>
      <p:sp>
        <p:nvSpPr>
          <p:cNvPr id="3" name="Placeholder Teks Vertikal 2"/>
          <p:cNvSpPr>
            <a:spLocks noGrp="1"/>
          </p:cNvSpPr>
          <p:nvPr>
            <p:ph type="body" orient="vert" idx="1" hasCustomPrompt="1"/>
          </p:nvPr>
        </p:nvSpPr>
        <p:spPr>
          <a:xfrm>
            <a:off x="680322" y="609597"/>
            <a:ext cx="8870004" cy="5326589"/>
          </a:xfrm>
        </p:spPr>
        <p:txBody>
          <a:bodyPr vert="eaVert"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10"/>
          </p:nvPr>
        </p:nvSpPr>
        <p:spPr>
          <a:xfrm>
            <a:off x="6807126" y="5936187"/>
            <a:ext cx="2743200" cy="365125"/>
          </a:xfrm>
        </p:spPr>
        <p:txBody>
          <a:bodyPr rtlCol="0"/>
          <a:lstStyle/>
          <a:p>
            <a:pPr rtl="0"/>
            <a:fld id="{56933960-131C-4826-A236-7FCD2473F82A}" type="datetime1">
              <a:rPr lang="id-ID" noProof="0" smtClean="0"/>
              <a:t>10/09/2021</a:t>
            </a:fld>
            <a:endParaRPr lang="id-ID" noProof="0"/>
          </a:p>
        </p:txBody>
      </p:sp>
      <p:sp>
        <p:nvSpPr>
          <p:cNvPr id="5" name="Tampungan Kaki 4"/>
          <p:cNvSpPr>
            <a:spLocks noGrp="1"/>
          </p:cNvSpPr>
          <p:nvPr>
            <p:ph type="ftr" sz="quarter" idx="11"/>
          </p:nvPr>
        </p:nvSpPr>
        <p:spPr>
          <a:xfrm>
            <a:off x="680321" y="5936188"/>
            <a:ext cx="6126805" cy="365125"/>
          </a:xfrm>
        </p:spPr>
        <p:txBody>
          <a:bodyPr rtlCol="0"/>
          <a:lstStyle/>
          <a:p>
            <a:pPr rtl="0"/>
            <a:endParaRPr lang="id-ID" noProof="0"/>
          </a:p>
        </p:txBody>
      </p:sp>
      <p:sp>
        <p:nvSpPr>
          <p:cNvPr id="6" name="Tampungan Nomor Slide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id-ID" noProof="0" smtClean="0"/>
              <a:pPr/>
              <a:t>‹#›</a:t>
            </a:fld>
            <a:endParaRPr lang="id-ID" noProof="0"/>
          </a:p>
        </p:txBody>
      </p:sp>
    </p:spTree>
    <p:extLst>
      <p:ext uri="{BB962C8B-B14F-4D97-AF65-F5344CB8AC3E}">
        <p14:creationId xmlns:p14="http://schemas.microsoft.com/office/powerpoint/2010/main" val="380988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pic>
        <p:nvPicPr>
          <p:cNvPr id="7" name="Gambar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Gambar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Persegi panjang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ersegi panjang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id-ID" noProof="0"/>
              <a:t>Klik untuk mengedit gaya judul Master</a:t>
            </a:r>
          </a:p>
        </p:txBody>
      </p:sp>
      <p:sp>
        <p:nvSpPr>
          <p:cNvPr id="3" name="Subjudul 2"/>
          <p:cNvSpPr>
            <a:spLocks noGrp="1"/>
          </p:cNvSpPr>
          <p:nvPr>
            <p:ph type="subTitle" idx="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d-ID" noProof="0"/>
              <a:t>Klik untuk mengedit gaya subjudul Master</a:t>
            </a:r>
          </a:p>
        </p:txBody>
      </p:sp>
      <p:sp>
        <p:nvSpPr>
          <p:cNvPr id="4" name="Tampungan Tanggal 3"/>
          <p:cNvSpPr>
            <a:spLocks noGrp="1"/>
          </p:cNvSpPr>
          <p:nvPr>
            <p:ph type="dt" sz="half" idx="10"/>
          </p:nvPr>
        </p:nvSpPr>
        <p:spPr/>
        <p:txBody>
          <a:bodyPr rtlCol="0"/>
          <a:lstStyle/>
          <a:p>
            <a:pPr rtl="0"/>
            <a:fld id="{16ABC3AF-0F36-4441-BFA3-7B38D6D7BAC5}"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a:xfrm>
            <a:off x="9255346" y="2750337"/>
            <a:ext cx="1171888" cy="1356442"/>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358842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pic>
        <p:nvPicPr>
          <p:cNvPr id="15" name="Gambar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Gambar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Persegi panjang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Persegi panjang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p>
            <a:pPr rtl="0"/>
            <a:r>
              <a:rPr lang="id-ID" noProof="0"/>
              <a:t>Klik untuk mengedit gaya judul Master</a:t>
            </a:r>
          </a:p>
        </p:txBody>
      </p:sp>
      <p:sp>
        <p:nvSpPr>
          <p:cNvPr id="3" name="Tampungan Konten 2"/>
          <p:cNvSpPr>
            <a:spLocks noGrp="1"/>
          </p:cNvSpPr>
          <p:nvPr>
            <p:ph idx="1" hasCustomPrompt="1"/>
          </p:nvPr>
        </p:nvSpPr>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10"/>
          </p:nvPr>
        </p:nvSpPr>
        <p:spPr/>
        <p:txBody>
          <a:bodyPr rtlCol="0"/>
          <a:lstStyle/>
          <a:p>
            <a:pPr rtl="0"/>
            <a:fld id="{149E253F-44B2-48EE-918C-F4F2444D6F8F}"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105799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pic>
        <p:nvPicPr>
          <p:cNvPr id="7" name="Gambar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Gambar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Persegi panjang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ersegi panjang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id-ID" noProof="0"/>
              <a:t>Klik untuk mengedit gaya judul Master</a:t>
            </a:r>
          </a:p>
        </p:txBody>
      </p:sp>
      <p:sp>
        <p:nvSpPr>
          <p:cNvPr id="3" name="Tampungan Teks 2"/>
          <p:cNvSpPr>
            <a:spLocks noGrp="1"/>
          </p:cNvSpPr>
          <p:nvPr>
            <p:ph type="body" idx="1" hasCustomPrompt="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d-ID" noProof="0"/>
              <a:t>Klik untuk mengedit gaya teks Master</a:t>
            </a:r>
          </a:p>
        </p:txBody>
      </p:sp>
      <p:sp>
        <p:nvSpPr>
          <p:cNvPr id="4" name="Tampungan Tanggal 3"/>
          <p:cNvSpPr>
            <a:spLocks noGrp="1"/>
          </p:cNvSpPr>
          <p:nvPr>
            <p:ph type="dt" sz="half" idx="10"/>
          </p:nvPr>
        </p:nvSpPr>
        <p:spPr/>
        <p:txBody>
          <a:bodyPr rtlCol="0"/>
          <a:lstStyle/>
          <a:p>
            <a:pPr rtl="0"/>
            <a:fld id="{10794A79-2B7B-454D-8C32-E14EC6CB7612}"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a:xfrm>
            <a:off x="10729455" y="2869895"/>
            <a:ext cx="1154151" cy="1090789"/>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5198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ersegi panjang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p>
            <a:pPr rtl="0"/>
            <a:r>
              <a:rPr lang="id-ID" noProof="0"/>
              <a:t>Klik untuk mengedit gaya judul Master</a:t>
            </a:r>
          </a:p>
        </p:txBody>
      </p:sp>
      <p:sp>
        <p:nvSpPr>
          <p:cNvPr id="3" name="Tampungan Konten 2"/>
          <p:cNvSpPr>
            <a:spLocks noGrp="1"/>
          </p:cNvSpPr>
          <p:nvPr>
            <p:ph sz="half" idx="1" hasCustomPrompt="1"/>
          </p:nvPr>
        </p:nvSpPr>
        <p:spPr>
          <a:xfrm>
            <a:off x="680320" y="2336873"/>
            <a:ext cx="4698358" cy="3599316"/>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Konten 3"/>
          <p:cNvSpPr>
            <a:spLocks noGrp="1"/>
          </p:cNvSpPr>
          <p:nvPr>
            <p:ph sz="half" idx="2" hasCustomPrompt="1"/>
          </p:nvPr>
        </p:nvSpPr>
        <p:spPr>
          <a:xfrm>
            <a:off x="5594123" y="2336873"/>
            <a:ext cx="4700058" cy="3599316"/>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5" name="Tampungan Tanggal 4"/>
          <p:cNvSpPr>
            <a:spLocks noGrp="1"/>
          </p:cNvSpPr>
          <p:nvPr>
            <p:ph type="dt" sz="half" idx="10"/>
          </p:nvPr>
        </p:nvSpPr>
        <p:spPr/>
        <p:txBody>
          <a:bodyPr rtlCol="0"/>
          <a:lstStyle/>
          <a:p>
            <a:pPr rtl="0"/>
            <a:fld id="{1EB16B9E-2129-4B3B-AA77-39CC71C3552C}"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40039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pic>
        <p:nvPicPr>
          <p:cNvPr id="10" name="Gambar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Gambar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Persegi panjang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ersegi panjang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19" y="753229"/>
            <a:ext cx="9613863" cy="1080937"/>
          </a:xfrm>
        </p:spPr>
        <p:txBody>
          <a:bodyPr rtlCol="0"/>
          <a:lstStyle/>
          <a:p>
            <a:pPr rtl="0"/>
            <a:r>
              <a:rPr lang="id-ID" noProof="0"/>
              <a:t>Klik untuk mengedit gaya judul Master</a:t>
            </a:r>
          </a:p>
        </p:txBody>
      </p:sp>
      <p:sp>
        <p:nvSpPr>
          <p:cNvPr id="3" name="Tampungan Teks 2"/>
          <p:cNvSpPr>
            <a:spLocks noGrp="1"/>
          </p:cNvSpPr>
          <p:nvPr>
            <p:ph type="body" idx="1" hasCustomPrompt="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4" name="Tampungan Konten 3"/>
          <p:cNvSpPr>
            <a:spLocks noGrp="1"/>
          </p:cNvSpPr>
          <p:nvPr>
            <p:ph sz="half" idx="2" hasCustomPrompt="1"/>
          </p:nvPr>
        </p:nvSpPr>
        <p:spPr>
          <a:xfrm>
            <a:off x="680322" y="3030008"/>
            <a:ext cx="4698355" cy="2906179"/>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5" name="Tampungan Teks 4"/>
          <p:cNvSpPr>
            <a:spLocks noGrp="1"/>
          </p:cNvSpPr>
          <p:nvPr>
            <p:ph type="body" sz="quarter" idx="3" hasCustomPrompt="1"/>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6" name="Tampungan Konten 5"/>
          <p:cNvSpPr>
            <a:spLocks noGrp="1"/>
          </p:cNvSpPr>
          <p:nvPr>
            <p:ph sz="quarter" idx="4" hasCustomPrompt="1"/>
          </p:nvPr>
        </p:nvSpPr>
        <p:spPr>
          <a:xfrm>
            <a:off x="5594123" y="3030008"/>
            <a:ext cx="4700059" cy="2906179"/>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7" name="Tampungan Tanggal 6"/>
          <p:cNvSpPr>
            <a:spLocks noGrp="1"/>
          </p:cNvSpPr>
          <p:nvPr>
            <p:ph type="dt" sz="half" idx="10"/>
          </p:nvPr>
        </p:nvSpPr>
        <p:spPr/>
        <p:txBody>
          <a:bodyPr rtlCol="0"/>
          <a:lstStyle/>
          <a:p>
            <a:pPr rtl="0"/>
            <a:fld id="{64F9146A-1329-4198-8D3F-767D7E77F6E3}" type="datetime1">
              <a:rPr lang="id-ID" noProof="0" smtClean="0"/>
              <a:t>10/09/2021</a:t>
            </a:fld>
            <a:endParaRPr lang="id-ID" noProof="0"/>
          </a:p>
        </p:txBody>
      </p:sp>
      <p:sp>
        <p:nvSpPr>
          <p:cNvPr id="8" name="Tampungan Kaki 7"/>
          <p:cNvSpPr>
            <a:spLocks noGrp="1"/>
          </p:cNvSpPr>
          <p:nvPr>
            <p:ph type="ftr" sz="quarter" idx="11"/>
          </p:nvPr>
        </p:nvSpPr>
        <p:spPr/>
        <p:txBody>
          <a:bodyPr rtlCol="0"/>
          <a:lstStyle/>
          <a:p>
            <a:pPr rtl="0"/>
            <a:endParaRPr lang="id-ID" noProof="0"/>
          </a:p>
        </p:txBody>
      </p:sp>
      <p:sp>
        <p:nvSpPr>
          <p:cNvPr id="9" name="Tampungan Nomor Slide 8"/>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41292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pic>
        <p:nvPicPr>
          <p:cNvPr id="6" name="Gambar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Gambar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Persegi panjang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Persegi panjang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p>
            <a:pPr rtl="0"/>
            <a:r>
              <a:rPr lang="id-ID" noProof="0"/>
              <a:t>Klik untuk mengedit gaya judul Master</a:t>
            </a:r>
          </a:p>
        </p:txBody>
      </p:sp>
      <p:sp>
        <p:nvSpPr>
          <p:cNvPr id="3" name="Tampungan Tanggal 2"/>
          <p:cNvSpPr>
            <a:spLocks noGrp="1"/>
          </p:cNvSpPr>
          <p:nvPr>
            <p:ph type="dt" sz="half" idx="10"/>
          </p:nvPr>
        </p:nvSpPr>
        <p:spPr/>
        <p:txBody>
          <a:bodyPr rtlCol="0"/>
          <a:lstStyle/>
          <a:p>
            <a:pPr rtl="0"/>
            <a:fld id="{25EB6DCA-A787-4C1F-91BD-D6C17C3BFED0}" type="datetime1">
              <a:rPr lang="id-ID" noProof="0" smtClean="0"/>
              <a:t>10/09/2021</a:t>
            </a:fld>
            <a:endParaRPr lang="id-ID" noProof="0"/>
          </a:p>
        </p:txBody>
      </p:sp>
      <p:sp>
        <p:nvSpPr>
          <p:cNvPr id="4" name="Tampungan Kaki 3"/>
          <p:cNvSpPr>
            <a:spLocks noGrp="1"/>
          </p:cNvSpPr>
          <p:nvPr>
            <p:ph type="ftr" sz="quarter" idx="11"/>
          </p:nvPr>
        </p:nvSpPr>
        <p:spPr/>
        <p:txBody>
          <a:bodyPr rtlCol="0"/>
          <a:lstStyle/>
          <a:p>
            <a:pPr rtl="0"/>
            <a:endParaRPr lang="id-ID" noProof="0"/>
          </a:p>
        </p:txBody>
      </p:sp>
      <p:sp>
        <p:nvSpPr>
          <p:cNvPr id="5" name="Tampungan Nomor Slide 4"/>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80146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pic>
        <p:nvPicPr>
          <p:cNvPr id="5" name="Gambar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Persegi panjang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ampungan Tanggal 1"/>
          <p:cNvSpPr>
            <a:spLocks noGrp="1"/>
          </p:cNvSpPr>
          <p:nvPr>
            <p:ph type="dt" sz="half" idx="10"/>
          </p:nvPr>
        </p:nvSpPr>
        <p:spPr/>
        <p:txBody>
          <a:bodyPr rtlCol="0"/>
          <a:lstStyle/>
          <a:p>
            <a:pPr rtl="0"/>
            <a:fld id="{E332DCEB-45FA-48AF-B634-11C30352E54B}" type="datetime1">
              <a:rPr lang="id-ID" noProof="0" smtClean="0"/>
              <a:t>10/09/2021</a:t>
            </a:fld>
            <a:endParaRPr lang="id-ID" noProof="0"/>
          </a:p>
        </p:txBody>
      </p:sp>
      <p:sp>
        <p:nvSpPr>
          <p:cNvPr id="3" name="Tampungan Kaki 2"/>
          <p:cNvSpPr>
            <a:spLocks noGrp="1"/>
          </p:cNvSpPr>
          <p:nvPr>
            <p:ph type="ftr" sz="quarter" idx="11"/>
          </p:nvPr>
        </p:nvSpPr>
        <p:spPr/>
        <p:txBody>
          <a:bodyPr rtlCol="0"/>
          <a:lstStyle/>
          <a:p>
            <a:pPr rtl="0"/>
            <a:endParaRPr lang="id-ID" noProof="0"/>
          </a:p>
        </p:txBody>
      </p:sp>
      <p:sp>
        <p:nvSpPr>
          <p:cNvPr id="4" name="Tampungan Nomor Slide 3"/>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300537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ersegi panjang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1" y="753227"/>
            <a:ext cx="9613859" cy="1080940"/>
          </a:xfrm>
        </p:spPr>
        <p:txBody>
          <a:bodyPr rtlCol="0" anchor="ctr">
            <a:normAutofit/>
          </a:bodyPr>
          <a:lstStyle>
            <a:lvl1pPr>
              <a:defRPr sz="3600"/>
            </a:lvl1pPr>
          </a:lstStyle>
          <a:p>
            <a:pPr rtl="0"/>
            <a:r>
              <a:rPr lang="id-ID" noProof="0"/>
              <a:t>Klik untuk mengedit gaya judul Master</a:t>
            </a:r>
          </a:p>
        </p:txBody>
      </p:sp>
      <p:sp>
        <p:nvSpPr>
          <p:cNvPr id="3" name="Tampungan Konten 2"/>
          <p:cNvSpPr>
            <a:spLocks noGrp="1"/>
          </p:cNvSpPr>
          <p:nvPr>
            <p:ph idx="1" hasCustomPrompt="1"/>
          </p:nvPr>
        </p:nvSpPr>
        <p:spPr>
          <a:xfrm>
            <a:off x="4685846" y="2336873"/>
            <a:ext cx="5608336" cy="3599313"/>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eks 3"/>
          <p:cNvSpPr>
            <a:spLocks noGrp="1"/>
          </p:cNvSpPr>
          <p:nvPr>
            <p:ph type="body" sz="half" idx="2" hasCustomPrompt="1"/>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C6655688-D9C2-4B74-8520-E00343DF21BB}"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393333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pic>
        <p:nvPicPr>
          <p:cNvPr id="6" name="Gambar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Gambar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Persegi panjang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Persegi panjang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p>
            <a:pPr rtl="0"/>
            <a:r>
              <a:rPr lang="id-ID" noProof="0"/>
              <a:t>Klik untuk mengedit gaya judul Master</a:t>
            </a:r>
          </a:p>
        </p:txBody>
      </p:sp>
      <p:sp>
        <p:nvSpPr>
          <p:cNvPr id="3" name="Tampungan Tanggal 2"/>
          <p:cNvSpPr>
            <a:spLocks noGrp="1"/>
          </p:cNvSpPr>
          <p:nvPr>
            <p:ph type="dt" sz="half" idx="10"/>
          </p:nvPr>
        </p:nvSpPr>
        <p:spPr/>
        <p:txBody>
          <a:bodyPr rtlCol="0"/>
          <a:lstStyle/>
          <a:p>
            <a:pPr rtl="0"/>
            <a:fld id="{E37D00EE-FD84-4325-BD99-56048D8381C1}" type="datetime1">
              <a:rPr lang="id-ID" noProof="0" smtClean="0"/>
              <a:t>10/09/2021</a:t>
            </a:fld>
            <a:endParaRPr lang="id-ID" noProof="0"/>
          </a:p>
        </p:txBody>
      </p:sp>
      <p:sp>
        <p:nvSpPr>
          <p:cNvPr id="4" name="Tampungan Kaki 3"/>
          <p:cNvSpPr>
            <a:spLocks noGrp="1"/>
          </p:cNvSpPr>
          <p:nvPr>
            <p:ph type="ftr" sz="quarter" idx="11"/>
          </p:nvPr>
        </p:nvSpPr>
        <p:spPr/>
        <p:txBody>
          <a:bodyPr rtlCol="0"/>
          <a:lstStyle/>
          <a:p>
            <a:pPr rtl="0"/>
            <a:endParaRPr lang="id-ID" noProof="0"/>
          </a:p>
        </p:txBody>
      </p:sp>
      <p:sp>
        <p:nvSpPr>
          <p:cNvPr id="5" name="Tampungan Nomor Slide 4"/>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ersegi panjang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3" y="753228"/>
            <a:ext cx="9613857" cy="1080938"/>
          </a:xfrm>
        </p:spPr>
        <p:txBody>
          <a:bodyPr rtlCol="0" anchor="ctr">
            <a:normAutofit/>
          </a:bodyPr>
          <a:lstStyle>
            <a:lvl1pPr>
              <a:defRPr sz="3600"/>
            </a:lvl1pPr>
          </a:lstStyle>
          <a:p>
            <a:pPr rtl="0"/>
            <a:r>
              <a:rPr lang="id-ID" noProof="0"/>
              <a:t>Klik untuk mengedit gaya judul Master</a:t>
            </a:r>
          </a:p>
        </p:txBody>
      </p:sp>
      <p:sp>
        <p:nvSpPr>
          <p:cNvPr id="3" name="Tampungan Gamba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d-ID" noProof="0"/>
              <a:t>Klik ikon untuk menambahkan gambar</a:t>
            </a:r>
          </a:p>
        </p:txBody>
      </p:sp>
      <p:sp>
        <p:nvSpPr>
          <p:cNvPr id="4" name="Tampungan Teks 3"/>
          <p:cNvSpPr>
            <a:spLocks noGrp="1"/>
          </p:cNvSpPr>
          <p:nvPr>
            <p:ph type="body" sz="half" idx="2" hasCustomPrompt="1"/>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CA83736E-F1D2-4355-AA50-9A4844155721}"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61206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Gambar Pemandangan deng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Persegi panjang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2" y="4711616"/>
            <a:ext cx="9613859" cy="453051"/>
          </a:xfrm>
        </p:spPr>
        <p:txBody>
          <a:bodyPr rtlCol="0" anchor="b">
            <a:normAutofit/>
          </a:bodyPr>
          <a:lstStyle>
            <a:lvl1pPr>
              <a:defRPr sz="2400"/>
            </a:lvl1pPr>
          </a:lstStyle>
          <a:p>
            <a:pPr rtl="0"/>
            <a:r>
              <a:rPr lang="id-ID" noProof="0"/>
              <a:t>Klik untuk mengedit gaya judul Master</a:t>
            </a:r>
          </a:p>
        </p:txBody>
      </p:sp>
      <p:sp>
        <p:nvSpPr>
          <p:cNvPr id="3" name="Tampungan Gamba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d-ID" noProof="0"/>
              <a:t>Klik ikon untuk menambahkan gambar</a:t>
            </a:r>
          </a:p>
        </p:txBody>
      </p:sp>
      <p:sp>
        <p:nvSpPr>
          <p:cNvPr id="4" name="Tampungan Teks 3"/>
          <p:cNvSpPr>
            <a:spLocks noGrp="1"/>
          </p:cNvSpPr>
          <p:nvPr>
            <p:ph type="body" sz="half" idx="2" hasCustomPrompt="1"/>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DBC718BC-673B-4F94-B95A-D75564487C0D}"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11309"/>
            <a:ext cx="1154151" cy="1090789"/>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348060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Judul d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Persegi panjang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2" y="609597"/>
            <a:ext cx="9613858" cy="3592750"/>
          </a:xfrm>
        </p:spPr>
        <p:txBody>
          <a:bodyPr rtlCol="0" anchor="ctr"/>
          <a:lstStyle>
            <a:lvl1pPr>
              <a:defRPr sz="3200"/>
            </a:lvl1pPr>
          </a:lstStyle>
          <a:p>
            <a:pPr rtl="0"/>
            <a:r>
              <a:rPr lang="id-ID" noProof="0"/>
              <a:t>Klik untuk mengedit gaya judul Master</a:t>
            </a:r>
          </a:p>
        </p:txBody>
      </p:sp>
      <p:sp>
        <p:nvSpPr>
          <p:cNvPr id="4" name="Tampungan Teks 3"/>
          <p:cNvSpPr>
            <a:spLocks noGrp="1"/>
          </p:cNvSpPr>
          <p:nvPr>
            <p:ph type="body" sz="half" idx="2" hasCustomPrompt="1"/>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37DC31C2-E5F5-4110-9EE6-0CE3647717C1}"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11615"/>
            <a:ext cx="1154151" cy="1090789"/>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187452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Kutipan dengan Keterangan">
    <p:spTree>
      <p:nvGrpSpPr>
        <p:cNvPr id="1" name=""/>
        <p:cNvGrpSpPr/>
        <p:nvPr/>
      </p:nvGrpSpPr>
      <p:grpSpPr>
        <a:xfrm>
          <a:off x="0" y="0"/>
          <a:ext cx="0" cy="0"/>
          <a:chOff x="0" y="0"/>
          <a:chExt cx="0" cy="0"/>
        </a:xfrm>
      </p:grpSpPr>
      <p:pic>
        <p:nvPicPr>
          <p:cNvPr id="11" name="Gambar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Gambar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Persegi panjang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Persegi panjang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1127856" y="609598"/>
            <a:ext cx="8718877" cy="3036061"/>
          </a:xfrm>
        </p:spPr>
        <p:txBody>
          <a:bodyPr rtlCol="0" anchor="ctr"/>
          <a:lstStyle>
            <a:lvl1pPr>
              <a:defRPr sz="3200"/>
            </a:lvl1pPr>
          </a:lstStyle>
          <a:p>
            <a:pPr rtl="0"/>
            <a:r>
              <a:rPr lang="id-ID" noProof="0"/>
              <a:t>Klik untuk mengedit gaya judul Master</a:t>
            </a:r>
          </a:p>
        </p:txBody>
      </p:sp>
      <p:sp>
        <p:nvSpPr>
          <p:cNvPr id="12" name="Tampungan Teks 3"/>
          <p:cNvSpPr>
            <a:spLocks noGrp="1"/>
          </p:cNvSpPr>
          <p:nvPr>
            <p:ph type="body" sz="half" idx="13" hasCustomPrompt="1"/>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4" name="Tampungan Teks 3"/>
          <p:cNvSpPr>
            <a:spLocks noGrp="1"/>
          </p:cNvSpPr>
          <p:nvPr>
            <p:ph type="body" sz="half" idx="2" hasCustomPrompt="1"/>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8C605A01-6715-4ABF-AF15-910949163343}"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09925"/>
            <a:ext cx="1154151" cy="1090789"/>
          </a:xfrm>
        </p:spPr>
        <p:txBody>
          <a:bodyPr rtlCol="0"/>
          <a:lstStyle/>
          <a:p>
            <a:pPr rtl="0"/>
            <a:fld id="{6D22F896-40B5-4ADD-8801-0D06FADFA095}" type="slidenum">
              <a:rPr lang="id-ID" noProof="0" smtClean="0"/>
              <a:t>‹#›</a:t>
            </a:fld>
            <a:endParaRPr lang="id-ID" noProof="0"/>
          </a:p>
        </p:txBody>
      </p:sp>
      <p:sp>
        <p:nvSpPr>
          <p:cNvPr id="16" name="Kotak Teks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id-ID" sz="7200" noProof="0">
                <a:solidFill>
                  <a:schemeClr val="tx1"/>
                </a:solidFill>
                <a:effectLst/>
              </a:rPr>
              <a:t>“</a:t>
            </a:r>
          </a:p>
        </p:txBody>
      </p:sp>
      <p:sp>
        <p:nvSpPr>
          <p:cNvPr id="17" name="Kotak Teks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id-ID" sz="7200" noProof="0">
                <a:solidFill>
                  <a:schemeClr val="tx1"/>
                </a:solidFill>
                <a:effectLst/>
              </a:rPr>
              <a:t>”</a:t>
            </a:r>
          </a:p>
        </p:txBody>
      </p:sp>
    </p:spTree>
    <p:extLst>
      <p:ext uri="{BB962C8B-B14F-4D97-AF65-F5344CB8AC3E}">
        <p14:creationId xmlns:p14="http://schemas.microsoft.com/office/powerpoint/2010/main" val="189702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Kartu Nama">
    <p:spTree>
      <p:nvGrpSpPr>
        <p:cNvPr id="1" name=""/>
        <p:cNvGrpSpPr/>
        <p:nvPr/>
      </p:nvGrpSpPr>
      <p:grpSpPr>
        <a:xfrm>
          <a:off x="0" y="0"/>
          <a:ext cx="0" cy="0"/>
          <a:chOff x="0" y="0"/>
          <a:chExt cx="0" cy="0"/>
        </a:xfrm>
      </p:grpSpPr>
      <p:pic>
        <p:nvPicPr>
          <p:cNvPr id="9" name="Gambar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Gambar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Persegi panjang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Persegi panjang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19" y="4711615"/>
            <a:ext cx="9613862" cy="588535"/>
          </a:xfrm>
        </p:spPr>
        <p:txBody>
          <a:bodyPr rtlCol="0" anchor="b"/>
          <a:lstStyle>
            <a:lvl1pPr>
              <a:defRPr sz="3200"/>
            </a:lvl1pPr>
          </a:lstStyle>
          <a:p>
            <a:pPr rtl="0"/>
            <a:r>
              <a:rPr lang="id-ID" noProof="0"/>
              <a:t>Klik untuk mengedit gaya judul Master</a:t>
            </a:r>
          </a:p>
        </p:txBody>
      </p:sp>
      <p:sp>
        <p:nvSpPr>
          <p:cNvPr id="4" name="Tampungan Teks 3"/>
          <p:cNvSpPr>
            <a:spLocks noGrp="1"/>
          </p:cNvSpPr>
          <p:nvPr>
            <p:ph type="body" sz="half" idx="2" hasCustomPrompt="1"/>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22FB1AFE-5811-4471-848F-8C5F32A32EBD}"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a:xfrm>
            <a:off x="10729455" y="4709925"/>
            <a:ext cx="1154151" cy="1090789"/>
          </a:xfrm>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136864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Kolom">
    <p:spTree>
      <p:nvGrpSpPr>
        <p:cNvPr id="1" name=""/>
        <p:cNvGrpSpPr/>
        <p:nvPr/>
      </p:nvGrpSpPr>
      <p:grpSpPr>
        <a:xfrm>
          <a:off x="0" y="0"/>
          <a:ext cx="0" cy="0"/>
          <a:chOff x="0" y="0"/>
          <a:chExt cx="0" cy="0"/>
        </a:xfrm>
      </p:grpSpPr>
      <p:pic>
        <p:nvPicPr>
          <p:cNvPr id="13" name="Gambar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Gambar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Persegi panjang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Persegi panjang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Judul 1"/>
          <p:cNvSpPr>
            <a:spLocks noGrp="1"/>
          </p:cNvSpPr>
          <p:nvPr>
            <p:ph type="title"/>
          </p:nvPr>
        </p:nvSpPr>
        <p:spPr>
          <a:xfrm>
            <a:off x="669222" y="753228"/>
            <a:ext cx="9624960" cy="1080938"/>
          </a:xfrm>
        </p:spPr>
        <p:txBody>
          <a:bodyPr rtlCol="0"/>
          <a:lstStyle/>
          <a:p>
            <a:pPr rtl="0"/>
            <a:r>
              <a:rPr lang="id-ID" noProof="0"/>
              <a:t>Klik untuk mengedit gaya judul Master</a:t>
            </a:r>
          </a:p>
        </p:txBody>
      </p:sp>
      <p:sp>
        <p:nvSpPr>
          <p:cNvPr id="7" name="Tampungan Teks 2"/>
          <p:cNvSpPr>
            <a:spLocks noGrp="1"/>
          </p:cNvSpPr>
          <p:nvPr>
            <p:ph type="body" idx="1" hasCustomPrompt="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8" name="Tampungan Teks 3"/>
          <p:cNvSpPr>
            <a:spLocks noGrp="1"/>
          </p:cNvSpPr>
          <p:nvPr>
            <p:ph type="body" sz="half" idx="15" hasCustomPrompt="1"/>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9" name="Tampungan Teks 4"/>
          <p:cNvSpPr>
            <a:spLocks noGrp="1"/>
          </p:cNvSpPr>
          <p:nvPr>
            <p:ph type="body" sz="quarter" idx="3" hasCustomPrompt="1"/>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10" name="Tampungan Teks 3"/>
          <p:cNvSpPr>
            <a:spLocks noGrp="1"/>
          </p:cNvSpPr>
          <p:nvPr>
            <p:ph type="body" sz="half" idx="16" hasCustomPrompt="1"/>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11" name="Tampungan Teks 4"/>
          <p:cNvSpPr>
            <a:spLocks noGrp="1"/>
          </p:cNvSpPr>
          <p:nvPr>
            <p:ph type="body" sz="quarter" idx="13" hasCustomPrompt="1"/>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12" name="Tampungan Teks 3"/>
          <p:cNvSpPr>
            <a:spLocks noGrp="1"/>
          </p:cNvSpPr>
          <p:nvPr>
            <p:ph type="body" sz="half" idx="17" hasCustomPrompt="1"/>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3" name="Tampungan Tanggal 2"/>
          <p:cNvSpPr>
            <a:spLocks noGrp="1"/>
          </p:cNvSpPr>
          <p:nvPr>
            <p:ph type="dt" sz="half" idx="10"/>
          </p:nvPr>
        </p:nvSpPr>
        <p:spPr/>
        <p:txBody>
          <a:bodyPr rtlCol="0"/>
          <a:lstStyle/>
          <a:p>
            <a:pPr rtl="0"/>
            <a:fld id="{720FFDBB-E3E0-4F8E-972D-516DEF73E256}" type="datetime1">
              <a:rPr lang="id-ID" noProof="0" smtClean="0"/>
              <a:t>10/09/2021</a:t>
            </a:fld>
            <a:endParaRPr lang="id-ID" noProof="0"/>
          </a:p>
        </p:txBody>
      </p:sp>
      <p:sp>
        <p:nvSpPr>
          <p:cNvPr id="4" name="Tampungan Kaki 3"/>
          <p:cNvSpPr>
            <a:spLocks noGrp="1"/>
          </p:cNvSpPr>
          <p:nvPr>
            <p:ph type="ftr" sz="quarter" idx="11"/>
          </p:nvPr>
        </p:nvSpPr>
        <p:spPr/>
        <p:txBody>
          <a:bodyPr rtlCol="0"/>
          <a:lstStyle/>
          <a:p>
            <a:pPr rtl="0"/>
            <a:endParaRPr lang="id-ID" noProof="0"/>
          </a:p>
        </p:txBody>
      </p:sp>
      <p:sp>
        <p:nvSpPr>
          <p:cNvPr id="5" name="Tampungan Nomor Slide 4"/>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14351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3 Kolom Gambar">
    <p:spTree>
      <p:nvGrpSpPr>
        <p:cNvPr id="1" name=""/>
        <p:cNvGrpSpPr/>
        <p:nvPr/>
      </p:nvGrpSpPr>
      <p:grpSpPr>
        <a:xfrm>
          <a:off x="0" y="0"/>
          <a:ext cx="0" cy="0"/>
          <a:chOff x="0" y="0"/>
          <a:chExt cx="0" cy="0"/>
        </a:xfrm>
      </p:grpSpPr>
      <p:pic>
        <p:nvPicPr>
          <p:cNvPr id="15" name="Gambar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Gambar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Persegi panjang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Persegi panjang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Judul 1"/>
          <p:cNvSpPr>
            <a:spLocks noGrp="1"/>
          </p:cNvSpPr>
          <p:nvPr>
            <p:ph type="title"/>
          </p:nvPr>
        </p:nvSpPr>
        <p:spPr>
          <a:xfrm>
            <a:off x="680322" y="753228"/>
            <a:ext cx="9613860" cy="1080938"/>
          </a:xfrm>
        </p:spPr>
        <p:txBody>
          <a:bodyPr rtlCol="0"/>
          <a:lstStyle/>
          <a:p>
            <a:pPr rtl="0"/>
            <a:r>
              <a:rPr lang="id-ID" noProof="0"/>
              <a:t>Klik untuk mengedit gaya judul Master</a:t>
            </a:r>
          </a:p>
        </p:txBody>
      </p:sp>
      <p:sp>
        <p:nvSpPr>
          <p:cNvPr id="19" name="Tampungan Teks 2"/>
          <p:cNvSpPr>
            <a:spLocks noGrp="1"/>
          </p:cNvSpPr>
          <p:nvPr>
            <p:ph type="body" idx="1" hasCustomPrompt="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20" name="Tampungan Gamba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d-ID" noProof="0"/>
              <a:t>Klik ikon untuk menambahkan gambar</a:t>
            </a:r>
          </a:p>
        </p:txBody>
      </p:sp>
      <p:sp>
        <p:nvSpPr>
          <p:cNvPr id="21" name="Tampungan Teks 3"/>
          <p:cNvSpPr>
            <a:spLocks noGrp="1"/>
          </p:cNvSpPr>
          <p:nvPr>
            <p:ph type="body" sz="half" idx="18" hasCustomPrompt="1"/>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22" name="Tampungan Teks 4"/>
          <p:cNvSpPr>
            <a:spLocks noGrp="1"/>
          </p:cNvSpPr>
          <p:nvPr>
            <p:ph type="body" sz="quarter" idx="3" hasCustomPrompt="1"/>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23" name="Tampungan Gamba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d-ID" noProof="0"/>
              <a:t>Klik ikon untuk menambahkan gambar</a:t>
            </a:r>
          </a:p>
        </p:txBody>
      </p:sp>
      <p:sp>
        <p:nvSpPr>
          <p:cNvPr id="24" name="Tampungan Teks 3"/>
          <p:cNvSpPr>
            <a:spLocks noGrp="1"/>
          </p:cNvSpPr>
          <p:nvPr>
            <p:ph type="body" sz="half" idx="19" hasCustomPrompt="1"/>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25" name="Tampungan Teks 4"/>
          <p:cNvSpPr>
            <a:spLocks noGrp="1"/>
          </p:cNvSpPr>
          <p:nvPr>
            <p:ph type="body" sz="quarter" idx="13" hasCustomPrompt="1"/>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d-ID" noProof="0"/>
              <a:t>Klik untuk mengedit gaya teks Master</a:t>
            </a:r>
          </a:p>
        </p:txBody>
      </p:sp>
      <p:sp>
        <p:nvSpPr>
          <p:cNvPr id="26" name="Tampungan Gamba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d-ID" noProof="0"/>
              <a:t>Klik ikon untuk menambahkan gambar</a:t>
            </a:r>
          </a:p>
        </p:txBody>
      </p:sp>
      <p:sp>
        <p:nvSpPr>
          <p:cNvPr id="27" name="Tampungan Teks 3"/>
          <p:cNvSpPr>
            <a:spLocks noGrp="1"/>
          </p:cNvSpPr>
          <p:nvPr>
            <p:ph type="body" sz="half" idx="20" hasCustomPrompt="1"/>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d-ID" noProof="0"/>
              <a:t>Klik untuk mengedit gaya teks Master</a:t>
            </a:r>
          </a:p>
        </p:txBody>
      </p:sp>
      <p:sp>
        <p:nvSpPr>
          <p:cNvPr id="3" name="Tampungan Tanggal 2"/>
          <p:cNvSpPr>
            <a:spLocks noGrp="1"/>
          </p:cNvSpPr>
          <p:nvPr>
            <p:ph type="dt" sz="half" idx="10"/>
          </p:nvPr>
        </p:nvSpPr>
        <p:spPr/>
        <p:txBody>
          <a:bodyPr rtlCol="0"/>
          <a:lstStyle/>
          <a:p>
            <a:pPr rtl="0"/>
            <a:fld id="{F4E1BDF9-61DA-472A-A0E4-8042E8185133}" type="datetime1">
              <a:rPr lang="id-ID" noProof="0" smtClean="0"/>
              <a:t>10/09/2021</a:t>
            </a:fld>
            <a:endParaRPr lang="id-ID" noProof="0"/>
          </a:p>
        </p:txBody>
      </p:sp>
      <p:sp>
        <p:nvSpPr>
          <p:cNvPr id="4" name="Tampungan Kaki 3"/>
          <p:cNvSpPr>
            <a:spLocks noGrp="1"/>
          </p:cNvSpPr>
          <p:nvPr>
            <p:ph type="ftr" sz="quarter" idx="11"/>
          </p:nvPr>
        </p:nvSpPr>
        <p:spPr/>
        <p:txBody>
          <a:bodyPr rtlCol="0"/>
          <a:lstStyle/>
          <a:p>
            <a:pPr rtl="0"/>
            <a:endParaRPr lang="id-ID" noProof="0"/>
          </a:p>
        </p:txBody>
      </p:sp>
      <p:sp>
        <p:nvSpPr>
          <p:cNvPr id="5" name="Tampungan Nomor Slide 4"/>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359172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pic>
        <p:nvPicPr>
          <p:cNvPr id="7" name="Gambar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Gambar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Persegi panjang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ersegi panjang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p:txBody>
          <a:bodyPr rtlCol="0"/>
          <a:lstStyle>
            <a:lvl1pPr algn="r">
              <a:defRPr/>
            </a:lvl1pPr>
          </a:lstStyle>
          <a:p>
            <a:pPr rtl="0"/>
            <a:r>
              <a:rPr lang="id-ID" noProof="0"/>
              <a:t>Klik untuk mengedit gaya judul Master</a:t>
            </a:r>
          </a:p>
        </p:txBody>
      </p:sp>
      <p:sp>
        <p:nvSpPr>
          <p:cNvPr id="3" name="Placeholder Teks Vertikal 2"/>
          <p:cNvSpPr>
            <a:spLocks noGrp="1"/>
          </p:cNvSpPr>
          <p:nvPr>
            <p:ph type="body" orient="vert" idx="1" hasCustomPrompt="1"/>
          </p:nvPr>
        </p:nvSpPr>
        <p:spPr/>
        <p:txBody>
          <a:bodyPr vert="eaVert"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10"/>
          </p:nvPr>
        </p:nvSpPr>
        <p:spPr/>
        <p:txBody>
          <a:bodyPr rtlCol="0"/>
          <a:lstStyle/>
          <a:p>
            <a:pPr rtl="0"/>
            <a:fld id="{2EE6C5FA-FEE6-4843-836D-BC5C35F6648B}" type="datetime1">
              <a:rPr lang="id-ID" noProof="0" smtClean="0"/>
              <a:t>10/09/2021</a:t>
            </a:fld>
            <a:endParaRPr lang="id-ID" noProof="0"/>
          </a:p>
        </p:txBody>
      </p:sp>
      <p:sp>
        <p:nvSpPr>
          <p:cNvPr id="5" name="Tampungan Kaki 4"/>
          <p:cNvSpPr>
            <a:spLocks noGrp="1"/>
          </p:cNvSpPr>
          <p:nvPr>
            <p:ph type="ftr" sz="quarter" idx="11"/>
          </p:nvPr>
        </p:nvSpPr>
        <p:spPr/>
        <p:txBody>
          <a:bodyPr rtlCol="0"/>
          <a:lstStyle/>
          <a:p>
            <a:pPr rtl="0"/>
            <a:endParaRPr lang="id-ID" noProof="0"/>
          </a:p>
        </p:txBody>
      </p:sp>
      <p:sp>
        <p:nvSpPr>
          <p:cNvPr id="6" name="Tampungan Nomor Slide 5"/>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extLst>
      <p:ext uri="{BB962C8B-B14F-4D97-AF65-F5344CB8AC3E}">
        <p14:creationId xmlns:p14="http://schemas.microsoft.com/office/powerpoint/2010/main" val="264990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eks dan Judul Vertikal">
    <p:spTree>
      <p:nvGrpSpPr>
        <p:cNvPr id="1" name=""/>
        <p:cNvGrpSpPr/>
        <p:nvPr/>
      </p:nvGrpSpPr>
      <p:grpSpPr>
        <a:xfrm>
          <a:off x="0" y="0"/>
          <a:ext cx="0" cy="0"/>
          <a:chOff x="0" y="0"/>
          <a:chExt cx="0" cy="0"/>
        </a:xfrm>
      </p:grpSpPr>
      <p:sp>
        <p:nvSpPr>
          <p:cNvPr id="7" name="Persegi panjang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Persegi panjang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Vertikal 1"/>
          <p:cNvSpPr>
            <a:spLocks noGrp="1"/>
          </p:cNvSpPr>
          <p:nvPr>
            <p:ph type="title" orient="vert"/>
          </p:nvPr>
        </p:nvSpPr>
        <p:spPr>
          <a:xfrm>
            <a:off x="10129231" y="609597"/>
            <a:ext cx="1073802" cy="4353760"/>
          </a:xfrm>
        </p:spPr>
        <p:txBody>
          <a:bodyPr vert="eaVert" rtlCol="0"/>
          <a:lstStyle/>
          <a:p>
            <a:pPr rtl="0"/>
            <a:r>
              <a:rPr lang="id-ID" noProof="0"/>
              <a:t>Klik untuk mengedit gaya judul Master</a:t>
            </a:r>
          </a:p>
        </p:txBody>
      </p:sp>
      <p:sp>
        <p:nvSpPr>
          <p:cNvPr id="3" name="Placeholder Teks Vertikal 2"/>
          <p:cNvSpPr>
            <a:spLocks noGrp="1"/>
          </p:cNvSpPr>
          <p:nvPr>
            <p:ph type="body" orient="vert" idx="1" hasCustomPrompt="1"/>
          </p:nvPr>
        </p:nvSpPr>
        <p:spPr>
          <a:xfrm>
            <a:off x="680322" y="609597"/>
            <a:ext cx="8870004" cy="5326589"/>
          </a:xfrm>
        </p:spPr>
        <p:txBody>
          <a:bodyPr vert="eaVert"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10"/>
          </p:nvPr>
        </p:nvSpPr>
        <p:spPr>
          <a:xfrm>
            <a:off x="6807126" y="5936187"/>
            <a:ext cx="2743200" cy="365125"/>
          </a:xfrm>
        </p:spPr>
        <p:txBody>
          <a:bodyPr rtlCol="0"/>
          <a:lstStyle/>
          <a:p>
            <a:pPr rtl="0"/>
            <a:fld id="{02236547-CCD5-4BCC-9620-0E318D846540}" type="datetime1">
              <a:rPr lang="id-ID" noProof="0" smtClean="0"/>
              <a:t>10/09/2021</a:t>
            </a:fld>
            <a:endParaRPr lang="id-ID" noProof="0"/>
          </a:p>
        </p:txBody>
      </p:sp>
      <p:sp>
        <p:nvSpPr>
          <p:cNvPr id="5" name="Tampungan Kaki 4"/>
          <p:cNvSpPr>
            <a:spLocks noGrp="1"/>
          </p:cNvSpPr>
          <p:nvPr>
            <p:ph type="ftr" sz="quarter" idx="11"/>
          </p:nvPr>
        </p:nvSpPr>
        <p:spPr>
          <a:xfrm>
            <a:off x="680321" y="5936188"/>
            <a:ext cx="6126805" cy="365125"/>
          </a:xfrm>
        </p:spPr>
        <p:txBody>
          <a:bodyPr rtlCol="0"/>
          <a:lstStyle/>
          <a:p>
            <a:pPr rtl="0"/>
            <a:endParaRPr lang="id-ID" noProof="0"/>
          </a:p>
        </p:txBody>
      </p:sp>
      <p:sp>
        <p:nvSpPr>
          <p:cNvPr id="6" name="Tampungan Nomor Slide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id-ID" noProof="0" smtClean="0"/>
              <a:pPr/>
              <a:t>‹#›</a:t>
            </a:fld>
            <a:endParaRPr lang="id-ID" noProof="0"/>
          </a:p>
        </p:txBody>
      </p:sp>
    </p:spTree>
    <p:extLst>
      <p:ext uri="{BB962C8B-B14F-4D97-AF65-F5344CB8AC3E}">
        <p14:creationId xmlns:p14="http://schemas.microsoft.com/office/powerpoint/2010/main" val="234454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pic>
        <p:nvPicPr>
          <p:cNvPr id="5" name="Gambar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Persegi panjang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ampungan Tanggal 1"/>
          <p:cNvSpPr>
            <a:spLocks noGrp="1"/>
          </p:cNvSpPr>
          <p:nvPr>
            <p:ph type="dt" sz="half" idx="10"/>
          </p:nvPr>
        </p:nvSpPr>
        <p:spPr/>
        <p:txBody>
          <a:bodyPr rtlCol="0"/>
          <a:lstStyle/>
          <a:p>
            <a:pPr rtl="0"/>
            <a:fld id="{0C4D7E56-AC3D-4ACD-9AAC-E01A561E1A7E}" type="datetime1">
              <a:rPr lang="id-ID" noProof="0" smtClean="0"/>
              <a:t>10/09/2021</a:t>
            </a:fld>
            <a:endParaRPr lang="id-ID" noProof="0"/>
          </a:p>
        </p:txBody>
      </p:sp>
      <p:sp>
        <p:nvSpPr>
          <p:cNvPr id="3" name="Tampungan Kaki 2"/>
          <p:cNvSpPr>
            <a:spLocks noGrp="1"/>
          </p:cNvSpPr>
          <p:nvPr>
            <p:ph type="ftr" sz="quarter" idx="11"/>
          </p:nvPr>
        </p:nvSpPr>
        <p:spPr/>
        <p:txBody>
          <a:bodyPr rtlCol="0"/>
          <a:lstStyle/>
          <a:p>
            <a:pPr rtl="0"/>
            <a:endParaRPr lang="id-ID" noProof="0"/>
          </a:p>
        </p:txBody>
      </p:sp>
      <p:sp>
        <p:nvSpPr>
          <p:cNvPr id="4" name="Tampungan Nomor Slide 3"/>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ersegi panjang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1" y="753227"/>
            <a:ext cx="9613859" cy="1080940"/>
          </a:xfrm>
        </p:spPr>
        <p:txBody>
          <a:bodyPr rtlCol="0" anchor="ctr">
            <a:normAutofit/>
          </a:bodyPr>
          <a:lstStyle>
            <a:lvl1pPr>
              <a:defRPr sz="3600"/>
            </a:lvl1pPr>
          </a:lstStyle>
          <a:p>
            <a:pPr rtl="0"/>
            <a:r>
              <a:rPr lang="id-ID" noProof="0"/>
              <a:t>Klik untuk mengedit gaya judul Master</a:t>
            </a:r>
          </a:p>
        </p:txBody>
      </p:sp>
      <p:sp>
        <p:nvSpPr>
          <p:cNvPr id="3" name="Tampungan Konten 2"/>
          <p:cNvSpPr>
            <a:spLocks noGrp="1"/>
          </p:cNvSpPr>
          <p:nvPr>
            <p:ph idx="1" hasCustomPrompt="1"/>
          </p:nvPr>
        </p:nvSpPr>
        <p:spPr>
          <a:xfrm>
            <a:off x="4685846" y="2336873"/>
            <a:ext cx="5608336" cy="3599313"/>
          </a:xfrm>
        </p:spPr>
        <p:txBody>
          <a:bodyPr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eks 3"/>
          <p:cNvSpPr>
            <a:spLocks noGrp="1"/>
          </p:cNvSpPr>
          <p:nvPr>
            <p:ph type="body" sz="half" idx="2" hasCustomPrompt="1"/>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03FCE929-8FFD-4645-9C64-713A2B0A53A2}"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pic>
        <p:nvPicPr>
          <p:cNvPr id="8" name="Gambar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Gambar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ersegi panjang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ersegi panjang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Judul 1"/>
          <p:cNvSpPr>
            <a:spLocks noGrp="1"/>
          </p:cNvSpPr>
          <p:nvPr>
            <p:ph type="title"/>
          </p:nvPr>
        </p:nvSpPr>
        <p:spPr>
          <a:xfrm>
            <a:off x="680323" y="753228"/>
            <a:ext cx="9613857" cy="1080938"/>
          </a:xfrm>
        </p:spPr>
        <p:txBody>
          <a:bodyPr rtlCol="0" anchor="ctr">
            <a:normAutofit/>
          </a:bodyPr>
          <a:lstStyle>
            <a:lvl1pPr>
              <a:defRPr sz="3600"/>
            </a:lvl1pPr>
          </a:lstStyle>
          <a:p>
            <a:pPr rtl="0"/>
            <a:r>
              <a:rPr lang="id-ID" noProof="0"/>
              <a:t>Klik untuk mengedit gaya judul Master</a:t>
            </a:r>
          </a:p>
        </p:txBody>
      </p:sp>
      <p:sp>
        <p:nvSpPr>
          <p:cNvPr id="3" name="Tampungan Gamba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d-ID" noProof="0"/>
              <a:t>Klik ikon untuk menambahkan gambar</a:t>
            </a:r>
          </a:p>
        </p:txBody>
      </p:sp>
      <p:sp>
        <p:nvSpPr>
          <p:cNvPr id="4" name="Tampungan Teks 3"/>
          <p:cNvSpPr>
            <a:spLocks noGrp="1"/>
          </p:cNvSpPr>
          <p:nvPr>
            <p:ph type="body" sz="half" idx="2" hasCustomPrompt="1"/>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d-ID" noProof="0"/>
              <a:t>Klik untuk mengedit gaya teks Master</a:t>
            </a:r>
          </a:p>
        </p:txBody>
      </p:sp>
      <p:sp>
        <p:nvSpPr>
          <p:cNvPr id="5" name="Tampungan Tanggal 4"/>
          <p:cNvSpPr>
            <a:spLocks noGrp="1"/>
          </p:cNvSpPr>
          <p:nvPr>
            <p:ph type="dt" sz="half" idx="10"/>
          </p:nvPr>
        </p:nvSpPr>
        <p:spPr/>
        <p:txBody>
          <a:bodyPr rtlCol="0"/>
          <a:lstStyle/>
          <a:p>
            <a:pPr rtl="0"/>
            <a:fld id="{5D5279BA-89DF-47EB-A5A6-497ECF03B214}" type="datetime1">
              <a:rPr lang="id-ID" noProof="0" smtClean="0"/>
              <a:t>10/09/2021</a:t>
            </a:fld>
            <a:endParaRPr lang="id-ID" noProof="0"/>
          </a:p>
        </p:txBody>
      </p:sp>
      <p:sp>
        <p:nvSpPr>
          <p:cNvPr id="6" name="Tampungan Kaki 5"/>
          <p:cNvSpPr>
            <a:spLocks noGrp="1"/>
          </p:cNvSpPr>
          <p:nvPr>
            <p:ph type="ftr" sz="quarter" idx="11"/>
          </p:nvPr>
        </p:nvSpPr>
        <p:spPr/>
        <p:txBody>
          <a:bodyPr rtlCol="0"/>
          <a:lstStyle/>
          <a:p>
            <a:pPr rtl="0"/>
            <a:endParaRPr lang="id-ID" noProof="0"/>
          </a:p>
        </p:txBody>
      </p:sp>
      <p:sp>
        <p:nvSpPr>
          <p:cNvPr id="7" name="Tampungan Nomor Slide 6"/>
          <p:cNvSpPr>
            <a:spLocks noGrp="1"/>
          </p:cNvSpPr>
          <p:nvPr>
            <p:ph type="sldNum" sz="quarter" idx="12"/>
          </p:nvPr>
        </p:nvSpPr>
        <p:spPr/>
        <p:txBody>
          <a:bodyPr rtlCol="0"/>
          <a:lstStyle/>
          <a:p>
            <a:pPr rtl="0"/>
            <a:fld id="{6D22F896-40B5-4ADD-8801-0D06FADFA095}" type="slidenum">
              <a:rPr lang="id-ID" noProof="0" smtClean="0"/>
              <a:t>‹#›</a:t>
            </a:fld>
            <a:endParaRPr lang="id-ID"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1.pn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image" Target="../media/image1.png"/><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Gambar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ampungan Judul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id-ID" noProof="0"/>
              <a:t>Klik untuk mengedit gaya judul Master</a:t>
            </a:r>
          </a:p>
        </p:txBody>
      </p:sp>
      <p:sp>
        <p:nvSpPr>
          <p:cNvPr id="3" name="Tampungan Teks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D2B7E383-334E-4215-9D87-2EF06CB4E981}" type="datetime1">
              <a:rPr lang="id-ID" noProof="0" smtClean="0"/>
              <a:t>10/09/2021</a:t>
            </a:fld>
            <a:endParaRPr lang="id-ID" noProof="0" dirty="0"/>
          </a:p>
        </p:txBody>
      </p:sp>
      <p:sp>
        <p:nvSpPr>
          <p:cNvPr id="5" name="Tampungan Kaki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id-ID" noProof="0"/>
          </a:p>
        </p:txBody>
      </p:sp>
      <p:sp>
        <p:nvSpPr>
          <p:cNvPr id="6" name="Tampungan Nomor Slid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id-ID" noProof="0" smtClean="0"/>
              <a:pPr/>
              <a:t>‹#›</a:t>
            </a:fld>
            <a:endParaRPr lang="id-ID"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Gambar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ampungan Judul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id-ID" noProof="0"/>
              <a:t>Klik untuk mengedit gaya judul Master</a:t>
            </a:r>
          </a:p>
        </p:txBody>
      </p:sp>
      <p:sp>
        <p:nvSpPr>
          <p:cNvPr id="3" name="Tampungan Teks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754EA1CC-A821-4BD7-A162-88D554E3978C}" type="datetime1">
              <a:rPr lang="id-ID" noProof="0" smtClean="0"/>
              <a:t>10/09/2021</a:t>
            </a:fld>
            <a:endParaRPr lang="id-ID" noProof="0"/>
          </a:p>
        </p:txBody>
      </p:sp>
      <p:sp>
        <p:nvSpPr>
          <p:cNvPr id="5" name="Tampungan Kaki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id-ID" noProof="0"/>
          </a:p>
        </p:txBody>
      </p:sp>
      <p:sp>
        <p:nvSpPr>
          <p:cNvPr id="6" name="Tampungan Nomor Slid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id-ID" noProof="0" smtClean="0"/>
              <a:pPr/>
              <a:t>‹#›</a:t>
            </a:fld>
            <a:endParaRPr lang="id-ID" noProof="0"/>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Gambar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ampungan Judul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id-ID" noProof="0"/>
              <a:t>Klik untuk mengedit gaya judul Master</a:t>
            </a:r>
          </a:p>
        </p:txBody>
      </p:sp>
      <p:sp>
        <p:nvSpPr>
          <p:cNvPr id="3" name="Tampungan Teks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AE4ED0E2-B591-4175-86E7-34A771D64022}" type="datetime1">
              <a:rPr lang="id-ID" noProof="0" smtClean="0"/>
              <a:t>10/09/2021</a:t>
            </a:fld>
            <a:endParaRPr lang="id-ID" noProof="0"/>
          </a:p>
        </p:txBody>
      </p:sp>
      <p:sp>
        <p:nvSpPr>
          <p:cNvPr id="5" name="Tampungan Kaki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id-ID" noProof="0"/>
          </a:p>
        </p:txBody>
      </p:sp>
      <p:sp>
        <p:nvSpPr>
          <p:cNvPr id="6" name="Tampungan Nomor Slid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id-ID" noProof="0" smtClean="0"/>
              <a:pPr/>
              <a:t>‹#›</a:t>
            </a:fld>
            <a:endParaRPr lang="id-ID" noProof="0"/>
          </a:p>
        </p:txBody>
      </p:sp>
    </p:spTree>
    <p:extLst>
      <p:ext uri="{BB962C8B-B14F-4D97-AF65-F5344CB8AC3E}">
        <p14:creationId xmlns:p14="http://schemas.microsoft.com/office/powerpoint/2010/main" val="34758266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Gambar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ampungan Judul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id-ID" noProof="0"/>
              <a:t>Klik untuk mengedit gaya judul Master</a:t>
            </a:r>
          </a:p>
        </p:txBody>
      </p:sp>
      <p:sp>
        <p:nvSpPr>
          <p:cNvPr id="3" name="Tampungan Teks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8F0E855B-539C-47D6-BAD7-6DFBD79D7865}" type="datetime1">
              <a:rPr lang="id-ID" noProof="0" smtClean="0"/>
              <a:t>10/09/2021</a:t>
            </a:fld>
            <a:endParaRPr lang="id-ID" noProof="0"/>
          </a:p>
        </p:txBody>
      </p:sp>
      <p:sp>
        <p:nvSpPr>
          <p:cNvPr id="5" name="Tampungan Kaki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id-ID" noProof="0"/>
          </a:p>
        </p:txBody>
      </p:sp>
      <p:sp>
        <p:nvSpPr>
          <p:cNvPr id="6" name="Tampungan Nomor Slid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id-ID" noProof="0" smtClean="0"/>
              <a:pPr/>
              <a:t>‹#›</a:t>
            </a:fld>
            <a:endParaRPr lang="id-ID" noProof="0"/>
          </a:p>
        </p:txBody>
      </p:sp>
    </p:spTree>
    <p:extLst>
      <p:ext uri="{BB962C8B-B14F-4D97-AF65-F5344CB8AC3E}">
        <p14:creationId xmlns:p14="http://schemas.microsoft.com/office/powerpoint/2010/main" val="526897659"/>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4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6.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53.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5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ctrTitle"/>
          </p:nvPr>
        </p:nvSpPr>
        <p:spPr/>
        <p:txBody>
          <a:bodyPr rtlCol="0"/>
          <a:lstStyle/>
          <a:p>
            <a:pPr rtl="0"/>
            <a:r>
              <a:rPr lang="id-ID"/>
              <a:t>Nama proyek</a:t>
            </a:r>
          </a:p>
        </p:txBody>
      </p:sp>
      <p:sp>
        <p:nvSpPr>
          <p:cNvPr id="3" name="Subjudul 2"/>
          <p:cNvSpPr>
            <a:spLocks noGrp="1"/>
          </p:cNvSpPr>
          <p:nvPr>
            <p:ph type="subTitle" idx="1"/>
          </p:nvPr>
        </p:nvSpPr>
        <p:spPr/>
        <p:txBody>
          <a:bodyPr rtlCol="0">
            <a:normAutofit lnSpcReduction="10000"/>
          </a:bodyPr>
          <a:lstStyle/>
          <a:p>
            <a:pPr rtl="0"/>
            <a:r>
              <a:rPr lang="id-ID"/>
              <a:t>Nama kelas, nomor</a:t>
            </a:r>
          </a:p>
          <a:p>
            <a:pPr rtl="0"/>
            <a:r>
              <a:rPr lang="id-ID"/>
              <a:t>Pengajar</a:t>
            </a:r>
          </a:p>
          <a:p>
            <a:pPr rtl="0"/>
            <a:r>
              <a:rPr lang="id-ID"/>
              <a:t>Nama anggota grup</a:t>
            </a:r>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ctrTitle"/>
          </p:nvPr>
        </p:nvSpPr>
        <p:spPr/>
        <p:txBody>
          <a:bodyPr rtlCol="0"/>
          <a:lstStyle/>
          <a:p>
            <a:pPr rtl="0"/>
            <a:r>
              <a:rPr lang="id-ID"/>
              <a:t>Area Riset Kedua</a:t>
            </a:r>
          </a:p>
        </p:txBody>
      </p:sp>
      <p:sp>
        <p:nvSpPr>
          <p:cNvPr id="3" name="Tampungan Teks 2"/>
          <p:cNvSpPr>
            <a:spLocks noGrp="1"/>
          </p:cNvSpPr>
          <p:nvPr>
            <p:ph type="subTitle" idx="1"/>
          </p:nvPr>
        </p:nvSpPr>
        <p:spPr/>
        <p:txBody>
          <a:bodyPr rtlCol="0"/>
          <a:lstStyle/>
          <a:p>
            <a:pPr rtl="0"/>
            <a:r>
              <a:rPr lang="id-ID"/>
              <a:t>Nama anggota grup</a:t>
            </a:r>
          </a:p>
        </p:txBody>
      </p:sp>
    </p:spTree>
    <p:extLst>
      <p:ext uri="{BB962C8B-B14F-4D97-AF65-F5344CB8AC3E}">
        <p14:creationId xmlns:p14="http://schemas.microsoft.com/office/powerpoint/2010/main" val="371083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a:t>Konten dukungan</a:t>
            </a:r>
          </a:p>
        </p:txBody>
      </p:sp>
      <p:sp>
        <p:nvSpPr>
          <p:cNvPr id="6" name="Tampungan Teks 5"/>
          <p:cNvSpPr>
            <a:spLocks noGrp="1"/>
          </p:cNvSpPr>
          <p:nvPr>
            <p:ph type="body" idx="1"/>
          </p:nvPr>
        </p:nvSpPr>
        <p:spPr/>
        <p:txBody>
          <a:bodyPr rtlCol="0"/>
          <a:lstStyle/>
          <a:p>
            <a:pPr rtl="0"/>
            <a:r>
              <a:rPr lang="id-ID"/>
              <a:t>Judul	</a:t>
            </a:r>
          </a:p>
        </p:txBody>
      </p:sp>
      <p:sp>
        <p:nvSpPr>
          <p:cNvPr id="7" name="Tampungan Konten 6"/>
          <p:cNvSpPr>
            <a:spLocks noGrp="1"/>
          </p:cNvSpPr>
          <p:nvPr>
            <p:ph sz="half" idx="2"/>
          </p:nvPr>
        </p:nvSpPr>
        <p:spPr/>
        <p:txBody>
          <a:bodyPr rtlCol="0"/>
          <a:lstStyle/>
          <a:p>
            <a:pPr rtl="0"/>
            <a:r>
              <a:rPr lang="id-ID"/>
              <a:t>Item daftar</a:t>
            </a:r>
          </a:p>
          <a:p>
            <a:pPr rtl="0"/>
            <a:r>
              <a:rPr lang="id-ID"/>
              <a:t>Item daftar</a:t>
            </a:r>
          </a:p>
          <a:p>
            <a:pPr rtl="0"/>
            <a:r>
              <a:rPr lang="id-ID"/>
              <a:t>Item daftar</a:t>
            </a:r>
          </a:p>
          <a:p>
            <a:pPr rtl="0"/>
            <a:endParaRPr lang="id-ID"/>
          </a:p>
        </p:txBody>
      </p:sp>
      <p:sp>
        <p:nvSpPr>
          <p:cNvPr id="8" name="Tampungan Teks 7"/>
          <p:cNvSpPr>
            <a:spLocks noGrp="1"/>
          </p:cNvSpPr>
          <p:nvPr>
            <p:ph type="body" sz="quarter" idx="3"/>
          </p:nvPr>
        </p:nvSpPr>
        <p:spPr/>
        <p:txBody>
          <a:bodyPr rtlCol="0"/>
          <a:lstStyle/>
          <a:p>
            <a:pPr rtl="0"/>
            <a:r>
              <a:rPr lang="id-ID"/>
              <a:t>Judul</a:t>
            </a:r>
          </a:p>
        </p:txBody>
      </p:sp>
      <p:sp>
        <p:nvSpPr>
          <p:cNvPr id="9" name="Tampungan Konten 8"/>
          <p:cNvSpPr>
            <a:spLocks noGrp="1"/>
          </p:cNvSpPr>
          <p:nvPr>
            <p:ph sz="quarter" idx="4"/>
          </p:nvPr>
        </p:nvSpPr>
        <p:spPr/>
        <p:txBody>
          <a:bodyPr rtlCol="0"/>
          <a:lstStyle/>
          <a:p>
            <a:pPr rtl="0"/>
            <a:r>
              <a:rPr lang="id-ID"/>
              <a:t>Item daftar</a:t>
            </a:r>
          </a:p>
          <a:p>
            <a:pPr rtl="0"/>
            <a:r>
              <a:rPr lang="id-ID"/>
              <a:t>Item daftar</a:t>
            </a:r>
          </a:p>
          <a:p>
            <a:pPr rtl="0"/>
            <a:r>
              <a:rPr lang="id-ID"/>
              <a:t>Item daftar</a:t>
            </a:r>
          </a:p>
          <a:p>
            <a:pPr rtl="0"/>
            <a:endParaRPr lang="id-ID"/>
          </a:p>
        </p:txBody>
      </p:sp>
    </p:spTree>
    <p:extLst>
      <p:ext uri="{BB962C8B-B14F-4D97-AF65-F5344CB8AC3E}">
        <p14:creationId xmlns:p14="http://schemas.microsoft.com/office/powerpoint/2010/main" val="2298825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dirty="0"/>
              <a:t>Konten dukungan</a:t>
            </a:r>
          </a:p>
        </p:txBody>
      </p:sp>
      <p:graphicFrame>
        <p:nvGraphicFramePr>
          <p:cNvPr id="14" name="Tampungan Konten 13" title="Diagram Diverging Radial SmartArt"/>
          <p:cNvGraphicFramePr>
            <a:graphicFrameLocks noGrp="1"/>
          </p:cNvGraphicFramePr>
          <p:nvPr>
            <p:ph idx="1"/>
            <p:extLst>
              <p:ext uri="{D42A27DB-BD31-4B8C-83A1-F6EECF244321}">
                <p14:modId xmlns:p14="http://schemas.microsoft.com/office/powerpoint/2010/main" val="109505456"/>
              </p:ext>
            </p:extLst>
          </p:nvPr>
        </p:nvGraphicFramePr>
        <p:xfrm>
          <a:off x="4686300" y="2336800"/>
          <a:ext cx="5608638"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ampungan Teks 7"/>
          <p:cNvSpPr>
            <a:spLocks noGrp="1"/>
          </p:cNvSpPr>
          <p:nvPr>
            <p:ph type="body" sz="half" idx="2"/>
          </p:nvPr>
        </p:nvSpPr>
        <p:spPr/>
        <p:txBody>
          <a:bodyPr rtlCol="0"/>
          <a:lstStyle/>
          <a:p>
            <a:pPr rtl="0"/>
            <a:r>
              <a:rPr lang="id-ID" dirty="0"/>
              <a:t>Pernyataan opsional</a:t>
            </a:r>
          </a:p>
        </p:txBody>
      </p:sp>
    </p:spTree>
    <p:extLst>
      <p:ext uri="{BB962C8B-B14F-4D97-AF65-F5344CB8AC3E}">
        <p14:creationId xmlns:p14="http://schemas.microsoft.com/office/powerpoint/2010/main" val="222941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a:t>Konten dukungan</a:t>
            </a:r>
          </a:p>
        </p:txBody>
      </p:sp>
      <p:graphicFrame>
        <p:nvGraphicFramePr>
          <p:cNvPr id="4" name="Tampungan Konten 3" title="Tabel sampel dengan 4 kolom dan 5 baris"/>
          <p:cNvGraphicFramePr>
            <a:graphicFrameLocks noGrp="1"/>
          </p:cNvGraphicFramePr>
          <p:nvPr>
            <p:ph idx="1"/>
            <p:extLst>
              <p:ext uri="{D42A27DB-BD31-4B8C-83A1-F6EECF244321}">
                <p14:modId xmlns:p14="http://schemas.microsoft.com/office/powerpoint/2010/main" val="721065630"/>
              </p:ext>
            </p:extLst>
          </p:nvPr>
        </p:nvGraphicFramePr>
        <p:xfrm>
          <a:off x="681038" y="2336800"/>
          <a:ext cx="9613900" cy="3421450"/>
        </p:xfrm>
        <a:graphic>
          <a:graphicData uri="http://schemas.openxmlformats.org/drawingml/2006/table">
            <a:tbl>
              <a:tblPr firstRow="1" bandRow="1">
                <a:tableStyleId>{5202B0CA-FC54-4496-8BCA-5EF66A818D29}</a:tableStyleId>
              </a:tblPr>
              <a:tblGrid>
                <a:gridCol w="2403475">
                  <a:extLst>
                    <a:ext uri="{9D8B030D-6E8A-4147-A177-3AD203B41FA5}">
                      <a16:colId xmlns:a16="http://schemas.microsoft.com/office/drawing/2014/main" val="20000"/>
                    </a:ext>
                  </a:extLst>
                </a:gridCol>
                <a:gridCol w="2403475">
                  <a:extLst>
                    <a:ext uri="{9D8B030D-6E8A-4147-A177-3AD203B41FA5}">
                      <a16:colId xmlns:a16="http://schemas.microsoft.com/office/drawing/2014/main" val="20001"/>
                    </a:ext>
                  </a:extLst>
                </a:gridCol>
                <a:gridCol w="2403475">
                  <a:extLst>
                    <a:ext uri="{9D8B030D-6E8A-4147-A177-3AD203B41FA5}">
                      <a16:colId xmlns:a16="http://schemas.microsoft.com/office/drawing/2014/main" val="20002"/>
                    </a:ext>
                  </a:extLst>
                </a:gridCol>
                <a:gridCol w="2403475">
                  <a:extLst>
                    <a:ext uri="{9D8B030D-6E8A-4147-A177-3AD203B41FA5}">
                      <a16:colId xmlns:a16="http://schemas.microsoft.com/office/drawing/2014/main" val="20003"/>
                    </a:ext>
                  </a:extLst>
                </a:gridCol>
              </a:tblGrid>
              <a:tr h="684290">
                <a:tc>
                  <a:txBody>
                    <a:bodyPr/>
                    <a:lstStyle/>
                    <a:p>
                      <a:pPr algn="ctr" rtl="0"/>
                      <a:r>
                        <a:rPr lang="id-ID" noProof="0"/>
                        <a:t>Judul</a:t>
                      </a:r>
                    </a:p>
                  </a:txBody>
                  <a:tcPr marL="81748" marR="81748" anchor="ctr"/>
                </a:tc>
                <a:tc>
                  <a:txBody>
                    <a:bodyPr/>
                    <a:lstStyle/>
                    <a:p>
                      <a:pPr algn="ctr" rtl="0"/>
                      <a:r>
                        <a:rPr lang="id-ID" noProof="0"/>
                        <a:t>Judul</a:t>
                      </a:r>
                    </a:p>
                  </a:txBody>
                  <a:tcPr marL="81748" marR="81748" anchor="ctr"/>
                </a:tc>
                <a:tc>
                  <a:txBody>
                    <a:bodyPr/>
                    <a:lstStyle/>
                    <a:p>
                      <a:pPr algn="ctr" rtl="0"/>
                      <a:r>
                        <a:rPr lang="id-ID" noProof="0"/>
                        <a:t>Judul</a:t>
                      </a:r>
                    </a:p>
                  </a:txBody>
                  <a:tcPr marL="81748" marR="81748" anchor="ctr"/>
                </a:tc>
                <a:tc>
                  <a:txBody>
                    <a:bodyPr/>
                    <a:lstStyle/>
                    <a:p>
                      <a:pPr algn="ctr" rtl="0"/>
                      <a:r>
                        <a:rPr lang="id-ID" noProof="0"/>
                        <a:t>Judul</a:t>
                      </a:r>
                    </a:p>
                  </a:txBody>
                  <a:tcPr marL="81748" marR="81748" anchor="ctr"/>
                </a:tc>
                <a:extLst>
                  <a:ext uri="{0D108BD9-81ED-4DB2-BD59-A6C34878D82A}">
                    <a16:rowId xmlns:a16="http://schemas.microsoft.com/office/drawing/2014/main" val="10000"/>
                  </a:ext>
                </a:extLst>
              </a:tr>
              <a:tr h="684290">
                <a:tc>
                  <a:txBody>
                    <a:bodyPr/>
                    <a:lstStyle/>
                    <a:p>
                      <a:pPr algn="ctr" rtl="0"/>
                      <a:r>
                        <a:rPr lang="id-ID" noProof="0"/>
                        <a:t>Teks</a:t>
                      </a:r>
                    </a:p>
                  </a:txBody>
                  <a:tcPr marL="81748" marR="81748" anchor="ctr"/>
                </a:tc>
                <a:tc>
                  <a:txBody>
                    <a:bodyPr/>
                    <a:lstStyle/>
                    <a:p>
                      <a:pPr algn="ctr" rtl="0"/>
                      <a:r>
                        <a:rPr lang="id-ID" noProof="0"/>
                        <a:t>Teks</a:t>
                      </a:r>
                    </a:p>
                  </a:txBody>
                  <a:tcPr marL="81748" marR="81748" anchor="ctr"/>
                </a:tc>
                <a:tc>
                  <a:txBody>
                    <a:bodyPr/>
                    <a:lstStyle/>
                    <a:p>
                      <a:pPr algn="ctr" rtl="0"/>
                      <a:r>
                        <a:rPr lang="id-ID" noProof="0"/>
                        <a:t>Teks</a:t>
                      </a:r>
                    </a:p>
                  </a:txBody>
                  <a:tcPr marL="81748" marR="81748" anchor="ctr"/>
                </a:tc>
                <a:tc>
                  <a:txBody>
                    <a:bodyPr/>
                    <a:lstStyle/>
                    <a:p>
                      <a:pPr algn="ctr" rtl="0"/>
                      <a:r>
                        <a:rPr lang="id-ID" noProof="0"/>
                        <a:t>Teks</a:t>
                      </a:r>
                    </a:p>
                  </a:txBody>
                  <a:tcPr marL="81748" marR="81748" anchor="ctr"/>
                </a:tc>
                <a:extLst>
                  <a:ext uri="{0D108BD9-81ED-4DB2-BD59-A6C34878D82A}">
                    <a16:rowId xmlns:a16="http://schemas.microsoft.com/office/drawing/2014/main" val="10001"/>
                  </a:ext>
                </a:extLst>
              </a:tr>
              <a:tr h="684290">
                <a:tc>
                  <a:txBody>
                    <a:bodyPr/>
                    <a:lstStyle/>
                    <a:p>
                      <a:pPr algn="ctr" rtl="0"/>
                      <a:r>
                        <a:rPr lang="id-ID" noProof="0"/>
                        <a:t>Teks</a:t>
                      </a:r>
                    </a:p>
                  </a:txBody>
                  <a:tcPr marL="81748" marR="81748" anchor="ctr"/>
                </a:tc>
                <a:tc>
                  <a:txBody>
                    <a:bodyPr/>
                    <a:lstStyle/>
                    <a:p>
                      <a:pPr algn="ctr" rtl="0"/>
                      <a:r>
                        <a:rPr lang="id-ID" noProof="0"/>
                        <a:t>Teks</a:t>
                      </a:r>
                    </a:p>
                  </a:txBody>
                  <a:tcPr marL="81748" marR="81748" anchor="ctr"/>
                </a:tc>
                <a:tc>
                  <a:txBody>
                    <a:bodyPr/>
                    <a:lstStyle/>
                    <a:p>
                      <a:pPr algn="ctr" rtl="0"/>
                      <a:r>
                        <a:rPr lang="id-ID" noProof="0"/>
                        <a:t>Teks</a:t>
                      </a:r>
                    </a:p>
                  </a:txBody>
                  <a:tcPr marL="81748" marR="81748" anchor="ctr"/>
                </a:tc>
                <a:tc>
                  <a:txBody>
                    <a:bodyPr/>
                    <a:lstStyle/>
                    <a:p>
                      <a:pPr algn="ctr" rtl="0"/>
                      <a:r>
                        <a:rPr lang="id-ID" noProof="0"/>
                        <a:t>Teks</a:t>
                      </a:r>
                    </a:p>
                  </a:txBody>
                  <a:tcPr marL="81748" marR="81748" anchor="ctr"/>
                </a:tc>
                <a:extLst>
                  <a:ext uri="{0D108BD9-81ED-4DB2-BD59-A6C34878D82A}">
                    <a16:rowId xmlns:a16="http://schemas.microsoft.com/office/drawing/2014/main" val="10002"/>
                  </a:ext>
                </a:extLst>
              </a:tr>
              <a:tr h="684290">
                <a:tc>
                  <a:txBody>
                    <a:bodyPr/>
                    <a:lstStyle/>
                    <a:p>
                      <a:pPr algn="ctr" rtl="0"/>
                      <a:r>
                        <a:rPr lang="id-ID" noProof="0"/>
                        <a:t>Teks</a:t>
                      </a:r>
                    </a:p>
                  </a:txBody>
                  <a:tcPr marL="81748" marR="81748" anchor="ctr"/>
                </a:tc>
                <a:tc>
                  <a:txBody>
                    <a:bodyPr/>
                    <a:lstStyle/>
                    <a:p>
                      <a:pPr algn="ctr" rtl="0"/>
                      <a:r>
                        <a:rPr lang="id-ID" noProof="0"/>
                        <a:t>Teks</a:t>
                      </a:r>
                    </a:p>
                  </a:txBody>
                  <a:tcPr marL="81748" marR="81748" anchor="ctr"/>
                </a:tc>
                <a:tc>
                  <a:txBody>
                    <a:bodyPr/>
                    <a:lstStyle/>
                    <a:p>
                      <a:pPr algn="ctr" rtl="0"/>
                      <a:r>
                        <a:rPr lang="id-ID" noProof="0"/>
                        <a:t>Teks</a:t>
                      </a:r>
                    </a:p>
                  </a:txBody>
                  <a:tcPr marL="81748" marR="81748" anchor="ctr"/>
                </a:tc>
                <a:tc>
                  <a:txBody>
                    <a:bodyPr/>
                    <a:lstStyle/>
                    <a:p>
                      <a:pPr algn="ctr" rtl="0"/>
                      <a:r>
                        <a:rPr lang="id-ID" noProof="0"/>
                        <a:t>Teks</a:t>
                      </a:r>
                    </a:p>
                  </a:txBody>
                  <a:tcPr marL="81748" marR="81748" anchor="ctr"/>
                </a:tc>
                <a:extLst>
                  <a:ext uri="{0D108BD9-81ED-4DB2-BD59-A6C34878D82A}">
                    <a16:rowId xmlns:a16="http://schemas.microsoft.com/office/drawing/2014/main" val="10003"/>
                  </a:ext>
                </a:extLst>
              </a:tr>
              <a:tr h="684290">
                <a:tc>
                  <a:txBody>
                    <a:bodyPr/>
                    <a:lstStyle/>
                    <a:p>
                      <a:pPr algn="ctr" rtl="0"/>
                      <a:r>
                        <a:rPr lang="id-ID" noProof="0"/>
                        <a:t>Teks</a:t>
                      </a:r>
                    </a:p>
                  </a:txBody>
                  <a:tcPr marL="81748" marR="81748" anchor="ctr"/>
                </a:tc>
                <a:tc>
                  <a:txBody>
                    <a:bodyPr/>
                    <a:lstStyle/>
                    <a:p>
                      <a:pPr algn="ctr" rtl="0"/>
                      <a:r>
                        <a:rPr lang="id-ID" noProof="0"/>
                        <a:t>Teks</a:t>
                      </a:r>
                    </a:p>
                  </a:txBody>
                  <a:tcPr marL="81748" marR="81748" anchor="ctr"/>
                </a:tc>
                <a:tc>
                  <a:txBody>
                    <a:bodyPr/>
                    <a:lstStyle/>
                    <a:p>
                      <a:pPr algn="ctr" rtl="0"/>
                      <a:r>
                        <a:rPr lang="id-ID" noProof="0"/>
                        <a:t>Teks</a:t>
                      </a:r>
                    </a:p>
                  </a:txBody>
                  <a:tcPr marL="81748" marR="81748" anchor="ctr"/>
                </a:tc>
                <a:tc>
                  <a:txBody>
                    <a:bodyPr/>
                    <a:lstStyle/>
                    <a:p>
                      <a:pPr algn="ctr" rtl="0"/>
                      <a:r>
                        <a:rPr lang="id-ID" noProof="0" dirty="0"/>
                        <a:t>Teks</a:t>
                      </a:r>
                    </a:p>
                  </a:txBody>
                  <a:tcPr marL="81748" marR="81748"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034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ctrTitle"/>
          </p:nvPr>
        </p:nvSpPr>
        <p:spPr/>
        <p:txBody>
          <a:bodyPr rtlCol="0"/>
          <a:lstStyle/>
          <a:p>
            <a:pPr rtl="0"/>
            <a:r>
              <a:rPr lang="id-ID"/>
              <a:t>Area riset ketiga</a:t>
            </a:r>
          </a:p>
        </p:txBody>
      </p:sp>
      <p:sp>
        <p:nvSpPr>
          <p:cNvPr id="3" name="Subjudul 2"/>
          <p:cNvSpPr>
            <a:spLocks noGrp="1"/>
          </p:cNvSpPr>
          <p:nvPr>
            <p:ph type="subTitle" idx="1"/>
          </p:nvPr>
        </p:nvSpPr>
        <p:spPr/>
        <p:txBody>
          <a:bodyPr rtlCol="0"/>
          <a:lstStyle/>
          <a:p>
            <a:pPr rtl="0"/>
            <a:r>
              <a:rPr lang="id-ID"/>
              <a:t>Nama anggota grup</a:t>
            </a:r>
          </a:p>
        </p:txBody>
      </p:sp>
    </p:spTree>
    <p:extLst>
      <p:ext uri="{BB962C8B-B14F-4D97-AF65-F5344CB8AC3E}">
        <p14:creationId xmlns:p14="http://schemas.microsoft.com/office/powerpoint/2010/main" val="206225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a:t>Konten dukungan</a:t>
            </a:r>
          </a:p>
        </p:txBody>
      </p:sp>
      <p:sp>
        <p:nvSpPr>
          <p:cNvPr id="4" name="Tampungan Teks 3"/>
          <p:cNvSpPr>
            <a:spLocks noGrp="1"/>
          </p:cNvSpPr>
          <p:nvPr>
            <p:ph type="body" idx="1"/>
          </p:nvPr>
        </p:nvSpPr>
        <p:spPr/>
        <p:txBody>
          <a:bodyPr rtlCol="0"/>
          <a:lstStyle/>
          <a:p>
            <a:pPr rtl="0"/>
            <a:r>
              <a:rPr lang="id-ID"/>
              <a:t>Judul</a:t>
            </a:r>
          </a:p>
        </p:txBody>
      </p:sp>
      <p:sp>
        <p:nvSpPr>
          <p:cNvPr id="3" name="Tampungan Konten 2"/>
          <p:cNvSpPr>
            <a:spLocks noGrp="1"/>
          </p:cNvSpPr>
          <p:nvPr>
            <p:ph sz="half" idx="2"/>
          </p:nvPr>
        </p:nvSpPr>
        <p:spPr/>
        <p:txBody>
          <a:bodyPr rtlCol="0"/>
          <a:lstStyle/>
          <a:p>
            <a:pPr rtl="0"/>
            <a:r>
              <a:rPr lang="id-ID"/>
              <a:t>Item daftar</a:t>
            </a:r>
          </a:p>
          <a:p>
            <a:pPr rtl="0"/>
            <a:r>
              <a:rPr lang="id-ID"/>
              <a:t>Item daftar</a:t>
            </a:r>
          </a:p>
          <a:p>
            <a:pPr rtl="0"/>
            <a:r>
              <a:rPr lang="id-ID"/>
              <a:t>Item daftar</a:t>
            </a:r>
          </a:p>
        </p:txBody>
      </p:sp>
      <p:sp>
        <p:nvSpPr>
          <p:cNvPr id="5" name="Tampungan Teks 4"/>
          <p:cNvSpPr>
            <a:spLocks noGrp="1"/>
          </p:cNvSpPr>
          <p:nvPr>
            <p:ph type="body" sz="quarter" idx="3"/>
          </p:nvPr>
        </p:nvSpPr>
        <p:spPr/>
        <p:txBody>
          <a:bodyPr rtlCol="0"/>
          <a:lstStyle/>
          <a:p>
            <a:pPr rtl="0"/>
            <a:r>
              <a:rPr lang="id-ID"/>
              <a:t>Judul</a:t>
            </a:r>
          </a:p>
        </p:txBody>
      </p:sp>
      <p:sp>
        <p:nvSpPr>
          <p:cNvPr id="6" name="Tampungan Konten 5"/>
          <p:cNvSpPr>
            <a:spLocks noGrp="1"/>
          </p:cNvSpPr>
          <p:nvPr>
            <p:ph sz="quarter" idx="4"/>
          </p:nvPr>
        </p:nvSpPr>
        <p:spPr/>
        <p:txBody>
          <a:bodyPr rtlCol="0"/>
          <a:lstStyle/>
          <a:p>
            <a:pPr rtl="0"/>
            <a:r>
              <a:rPr lang="id-ID"/>
              <a:t>Item daftar</a:t>
            </a:r>
          </a:p>
          <a:p>
            <a:pPr rtl="0"/>
            <a:r>
              <a:rPr lang="id-ID"/>
              <a:t>Item daftar</a:t>
            </a:r>
          </a:p>
          <a:p>
            <a:pPr rtl="0"/>
            <a:r>
              <a:rPr lang="id-ID"/>
              <a:t>Item daftar</a:t>
            </a:r>
          </a:p>
          <a:p>
            <a:pPr rtl="0"/>
            <a:endParaRPr lang="id-ID"/>
          </a:p>
        </p:txBody>
      </p:sp>
    </p:spTree>
    <p:extLst>
      <p:ext uri="{BB962C8B-B14F-4D97-AF65-F5344CB8AC3E}">
        <p14:creationId xmlns:p14="http://schemas.microsoft.com/office/powerpoint/2010/main" val="167227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dirty="0"/>
              <a:t>Observasi data</a:t>
            </a:r>
          </a:p>
        </p:txBody>
      </p:sp>
      <p:graphicFrame>
        <p:nvGraphicFramePr>
          <p:cNvPr id="6" name="Tampungan Konten 5" title="Sampel bagan Garis"/>
          <p:cNvGraphicFramePr>
            <a:graphicFrameLocks noGrp="1"/>
          </p:cNvGraphicFramePr>
          <p:nvPr>
            <p:ph idx="1"/>
            <p:extLst>
              <p:ext uri="{D42A27DB-BD31-4B8C-83A1-F6EECF244321}">
                <p14:modId xmlns:p14="http://schemas.microsoft.com/office/powerpoint/2010/main" val="159950199"/>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969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dirty="0"/>
              <a:t>Data</a:t>
            </a:r>
            <a:br>
              <a:rPr lang="id-ID" dirty="0"/>
            </a:br>
            <a:r>
              <a:rPr lang="id-ID" dirty="0"/>
              <a:t>Observasi</a:t>
            </a:r>
          </a:p>
        </p:txBody>
      </p:sp>
      <p:graphicFrame>
        <p:nvGraphicFramePr>
          <p:cNvPr id="7" name="Tampungan Konten 6" title="Sampel bagan Pai"/>
          <p:cNvGraphicFramePr>
            <a:graphicFrameLocks noGrp="1"/>
          </p:cNvGraphicFramePr>
          <p:nvPr>
            <p:ph idx="1"/>
            <p:extLst>
              <p:ext uri="{D42A27DB-BD31-4B8C-83A1-F6EECF244321}">
                <p14:modId xmlns:p14="http://schemas.microsoft.com/office/powerpoint/2010/main" val="786964020"/>
              </p:ext>
            </p:extLst>
          </p:nvPr>
        </p:nvGraphicFramePr>
        <p:xfrm>
          <a:off x="4686300" y="2336800"/>
          <a:ext cx="5608638" cy="3598863"/>
        </p:xfrm>
        <a:graphic>
          <a:graphicData uri="http://schemas.openxmlformats.org/drawingml/2006/chart">
            <c:chart xmlns:c="http://schemas.openxmlformats.org/drawingml/2006/chart" xmlns:r="http://schemas.openxmlformats.org/officeDocument/2006/relationships" r:id="rId3"/>
          </a:graphicData>
        </a:graphic>
      </p:graphicFrame>
      <p:sp>
        <p:nvSpPr>
          <p:cNvPr id="8" name="Tampungan Teks 7"/>
          <p:cNvSpPr>
            <a:spLocks noGrp="1"/>
          </p:cNvSpPr>
          <p:nvPr>
            <p:ph type="body" sz="half" idx="2"/>
          </p:nvPr>
        </p:nvSpPr>
        <p:spPr/>
        <p:txBody>
          <a:bodyPr rtlCol="0"/>
          <a:lstStyle/>
          <a:p>
            <a:pPr rtl="0"/>
            <a:r>
              <a:rPr lang="id-ID" dirty="0"/>
              <a:t>Pernyataan opsional</a:t>
            </a:r>
          </a:p>
        </p:txBody>
      </p:sp>
    </p:spTree>
    <p:extLst>
      <p:ext uri="{BB962C8B-B14F-4D97-AF65-F5344CB8AC3E}">
        <p14:creationId xmlns:p14="http://schemas.microsoft.com/office/powerpoint/2010/main" val="380431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ctrTitle"/>
          </p:nvPr>
        </p:nvSpPr>
        <p:spPr/>
        <p:txBody>
          <a:bodyPr rtlCol="0"/>
          <a:lstStyle/>
          <a:p>
            <a:pPr rtl="0"/>
            <a:r>
              <a:rPr lang="id-ID" dirty="0"/>
              <a:t>Ringkasan Proyek</a:t>
            </a:r>
          </a:p>
        </p:txBody>
      </p:sp>
      <p:sp>
        <p:nvSpPr>
          <p:cNvPr id="3" name="Subjudul 2"/>
          <p:cNvSpPr>
            <a:spLocks noGrp="1"/>
          </p:cNvSpPr>
          <p:nvPr>
            <p:ph type="subTitle" idx="1"/>
          </p:nvPr>
        </p:nvSpPr>
        <p:spPr/>
        <p:txBody>
          <a:bodyPr rtlCol="0"/>
          <a:lstStyle/>
          <a:p>
            <a:pPr rtl="0"/>
            <a:r>
              <a:rPr lang="id-ID"/>
              <a:t>Pernyataan opsional</a:t>
            </a:r>
          </a:p>
        </p:txBody>
      </p:sp>
    </p:spTree>
    <p:extLst>
      <p:ext uri="{BB962C8B-B14F-4D97-AF65-F5344CB8AC3E}">
        <p14:creationId xmlns:p14="http://schemas.microsoft.com/office/powerpoint/2010/main" val="358965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a:t>Kesimpulan</a:t>
            </a:r>
          </a:p>
        </p:txBody>
      </p:sp>
      <p:sp>
        <p:nvSpPr>
          <p:cNvPr id="3" name="Tampungan Konten 2"/>
          <p:cNvSpPr>
            <a:spLocks noGrp="1"/>
          </p:cNvSpPr>
          <p:nvPr>
            <p:ph idx="1"/>
          </p:nvPr>
        </p:nvSpPr>
        <p:spPr/>
        <p:txBody>
          <a:bodyPr rtlCol="0"/>
          <a:lstStyle/>
          <a:p>
            <a:pPr rtl="0"/>
            <a:r>
              <a:rPr lang="id-ID"/>
              <a:t>Ringkasan singkat tentang apa yang Anda temukan berdasarkan riset</a:t>
            </a:r>
          </a:p>
        </p:txBody>
      </p:sp>
    </p:spTree>
    <p:extLst>
      <p:ext uri="{BB962C8B-B14F-4D97-AF65-F5344CB8AC3E}">
        <p14:creationId xmlns:p14="http://schemas.microsoft.com/office/powerpoint/2010/main" val="16552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a:t>Agenda / Topik</a:t>
            </a:r>
          </a:p>
        </p:txBody>
      </p:sp>
      <p:sp>
        <p:nvSpPr>
          <p:cNvPr id="3" name="Tampungan Konten 2"/>
          <p:cNvSpPr>
            <a:spLocks noGrp="1"/>
          </p:cNvSpPr>
          <p:nvPr>
            <p:ph idx="1"/>
          </p:nvPr>
        </p:nvSpPr>
        <p:spPr/>
        <p:txBody>
          <a:bodyPr rtlCol="0"/>
          <a:lstStyle/>
          <a:p>
            <a:pPr rtl="0"/>
            <a:r>
              <a:rPr lang="id-ID"/>
              <a:t>Deskripsi Proyek</a:t>
            </a:r>
          </a:p>
          <a:p>
            <a:pPr rtl="0"/>
            <a:r>
              <a:rPr lang="id-ID"/>
              <a:t>Metodologi Proyek</a:t>
            </a:r>
          </a:p>
          <a:p>
            <a:pPr rtl="0"/>
            <a:r>
              <a:rPr lang="id-ID"/>
              <a:t>Temuan Utama/Hasil</a:t>
            </a:r>
          </a:p>
          <a:p>
            <a:pPr rtl="0"/>
            <a:r>
              <a:rPr lang="id-ID"/>
              <a:t>Riset yang paling utama</a:t>
            </a:r>
          </a:p>
          <a:p>
            <a:pPr rtl="0"/>
            <a:r>
              <a:rPr lang="id-ID"/>
              <a:t>Kesimpulan</a:t>
            </a:r>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a:t>Lampiran</a:t>
            </a:r>
          </a:p>
        </p:txBody>
      </p:sp>
      <p:sp>
        <p:nvSpPr>
          <p:cNvPr id="3" name="Tampungan Konten 2"/>
          <p:cNvSpPr>
            <a:spLocks noGrp="1"/>
          </p:cNvSpPr>
          <p:nvPr>
            <p:ph idx="1"/>
          </p:nvPr>
        </p:nvSpPr>
        <p:spPr/>
        <p:txBody>
          <a:bodyPr rtlCol="0"/>
          <a:lstStyle/>
          <a:p>
            <a:pPr rtl="0"/>
            <a:r>
              <a:rPr lang="id-ID"/>
              <a:t>Hasil kutipan</a:t>
            </a:r>
          </a:p>
          <a:p>
            <a:pPr rtl="0"/>
            <a:r>
              <a:rPr lang="id-ID"/>
              <a:t>Data pendukung tambahan</a:t>
            </a:r>
          </a:p>
          <a:p>
            <a:pPr rtl="0"/>
            <a:endParaRPr lang="id-ID"/>
          </a:p>
        </p:txBody>
      </p:sp>
    </p:spTree>
    <p:extLst>
      <p:ext uri="{BB962C8B-B14F-4D97-AF65-F5344CB8AC3E}">
        <p14:creationId xmlns:p14="http://schemas.microsoft.com/office/powerpoint/2010/main" val="30320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a:t>Deskripsi Proyek</a:t>
            </a:r>
          </a:p>
        </p:txBody>
      </p:sp>
      <p:sp>
        <p:nvSpPr>
          <p:cNvPr id="8" name="Tampungan Teks 7"/>
          <p:cNvSpPr>
            <a:spLocks noGrp="1"/>
          </p:cNvSpPr>
          <p:nvPr>
            <p:ph type="body" idx="1"/>
          </p:nvPr>
        </p:nvSpPr>
        <p:spPr/>
        <p:txBody>
          <a:bodyPr rtlCol="0"/>
          <a:lstStyle/>
          <a:p>
            <a:pPr rtl="0"/>
            <a:r>
              <a:rPr lang="id-ID"/>
              <a:t>Tujuan</a:t>
            </a:r>
          </a:p>
        </p:txBody>
      </p:sp>
      <p:sp>
        <p:nvSpPr>
          <p:cNvPr id="3" name="Tampungan Konten 2"/>
          <p:cNvSpPr>
            <a:spLocks noGrp="1"/>
          </p:cNvSpPr>
          <p:nvPr>
            <p:ph sz="half" idx="2"/>
          </p:nvPr>
        </p:nvSpPr>
        <p:spPr/>
        <p:txBody>
          <a:bodyPr rtlCol="0"/>
          <a:lstStyle/>
          <a:p>
            <a:pPr rtl="0"/>
            <a:r>
              <a:rPr lang="id-ID"/>
              <a:t>Tambahkan tujuan Anda di sini</a:t>
            </a:r>
          </a:p>
        </p:txBody>
      </p:sp>
      <p:sp>
        <p:nvSpPr>
          <p:cNvPr id="9" name="Tampungan Teks 8"/>
          <p:cNvSpPr>
            <a:spLocks noGrp="1"/>
          </p:cNvSpPr>
          <p:nvPr>
            <p:ph type="body" sz="quarter" idx="3"/>
          </p:nvPr>
        </p:nvSpPr>
        <p:spPr/>
        <p:txBody>
          <a:bodyPr rtlCol="0"/>
          <a:lstStyle/>
          <a:p>
            <a:pPr rtl="0"/>
            <a:r>
              <a:rPr lang="id-ID"/>
              <a:t>Hasil</a:t>
            </a:r>
          </a:p>
        </p:txBody>
      </p:sp>
      <p:sp>
        <p:nvSpPr>
          <p:cNvPr id="4" name="Tampungan Konten 3"/>
          <p:cNvSpPr>
            <a:spLocks noGrp="1"/>
          </p:cNvSpPr>
          <p:nvPr>
            <p:ph sz="quarter" idx="4"/>
          </p:nvPr>
        </p:nvSpPr>
        <p:spPr/>
        <p:txBody>
          <a:bodyPr rtlCol="0"/>
          <a:lstStyle/>
          <a:p>
            <a:pPr rtl="0"/>
            <a:r>
              <a:rPr lang="id-ID"/>
              <a:t>Tambahkan hasil Anda di sini</a:t>
            </a:r>
          </a:p>
        </p:txBody>
      </p:sp>
    </p:spTree>
    <p:extLst>
      <p:ext uri="{BB962C8B-B14F-4D97-AF65-F5344CB8AC3E}">
        <p14:creationId xmlns:p14="http://schemas.microsoft.com/office/powerpoint/2010/main" val="336922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a:t>Prosedur/Metodologi</a:t>
            </a:r>
          </a:p>
        </p:txBody>
      </p:sp>
      <p:sp>
        <p:nvSpPr>
          <p:cNvPr id="3" name="Tampungan Konten 2"/>
          <p:cNvSpPr>
            <a:spLocks noGrp="1"/>
          </p:cNvSpPr>
          <p:nvPr>
            <p:ph idx="1"/>
          </p:nvPr>
        </p:nvSpPr>
        <p:spPr/>
        <p:txBody>
          <a:bodyPr rtlCol="0"/>
          <a:lstStyle/>
          <a:p>
            <a:pPr rtl="0"/>
            <a:r>
              <a:rPr lang="id-ID"/>
              <a:t>Prosedur</a:t>
            </a:r>
          </a:p>
          <a:p>
            <a:pPr rtl="0"/>
            <a:r>
              <a:rPr lang="id-ID"/>
              <a:t>Asumsi utama</a:t>
            </a:r>
          </a:p>
          <a:p>
            <a:pPr rtl="0"/>
            <a:endParaRPr lang="id-ID"/>
          </a:p>
        </p:txBody>
      </p:sp>
    </p:spTree>
    <p:extLst>
      <p:ext uri="{BB962C8B-B14F-4D97-AF65-F5344CB8AC3E}">
        <p14:creationId xmlns:p14="http://schemas.microsoft.com/office/powerpoint/2010/main" val="157572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a:t>Temuan utama/hasil</a:t>
            </a:r>
          </a:p>
        </p:txBody>
      </p:sp>
      <p:sp>
        <p:nvSpPr>
          <p:cNvPr id="3" name="Tampungan Konten 2"/>
          <p:cNvSpPr>
            <a:spLocks noGrp="1"/>
          </p:cNvSpPr>
          <p:nvPr>
            <p:ph idx="1"/>
          </p:nvPr>
        </p:nvSpPr>
        <p:spPr/>
        <p:txBody>
          <a:bodyPr rtlCol="0"/>
          <a:lstStyle/>
          <a:p>
            <a:pPr rtl="0"/>
            <a:r>
              <a:rPr lang="id-ID"/>
              <a:t>Hasil 1</a:t>
            </a:r>
          </a:p>
          <a:p>
            <a:pPr rtl="0"/>
            <a:r>
              <a:rPr lang="id-ID"/>
              <a:t>Hasil 2</a:t>
            </a:r>
          </a:p>
          <a:p>
            <a:pPr rtl="0"/>
            <a:r>
              <a:rPr lang="id-ID"/>
              <a:t>Hasil 3</a:t>
            </a:r>
          </a:p>
        </p:txBody>
      </p:sp>
    </p:spTree>
    <p:extLst>
      <p:ext uri="{BB962C8B-B14F-4D97-AF65-F5344CB8AC3E}">
        <p14:creationId xmlns:p14="http://schemas.microsoft.com/office/powerpoint/2010/main" val="100301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ctrTitle"/>
          </p:nvPr>
        </p:nvSpPr>
        <p:spPr/>
        <p:txBody>
          <a:bodyPr rtlCol="0"/>
          <a:lstStyle/>
          <a:p>
            <a:pPr rtl="0"/>
            <a:r>
              <a:rPr lang="id-ID"/>
              <a:t>Area riset pertama</a:t>
            </a:r>
          </a:p>
        </p:txBody>
      </p:sp>
      <p:sp>
        <p:nvSpPr>
          <p:cNvPr id="3" name="Tampungan Teks 2"/>
          <p:cNvSpPr>
            <a:spLocks noGrp="1"/>
          </p:cNvSpPr>
          <p:nvPr>
            <p:ph type="subTitle" idx="1"/>
          </p:nvPr>
        </p:nvSpPr>
        <p:spPr/>
        <p:txBody>
          <a:bodyPr rtlCol="0"/>
          <a:lstStyle/>
          <a:p>
            <a:pPr rtl="0"/>
            <a:r>
              <a:rPr lang="id-ID"/>
              <a:t>Nama anggota grup</a:t>
            </a:r>
          </a:p>
        </p:txBody>
      </p:sp>
    </p:spTree>
    <p:extLst>
      <p:ext uri="{BB962C8B-B14F-4D97-AF65-F5344CB8AC3E}">
        <p14:creationId xmlns:p14="http://schemas.microsoft.com/office/powerpoint/2010/main" val="3263914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a:t>Konten dukungan</a:t>
            </a:r>
          </a:p>
        </p:txBody>
      </p:sp>
      <p:sp>
        <p:nvSpPr>
          <p:cNvPr id="3" name="Tampungan Teks 2"/>
          <p:cNvSpPr>
            <a:spLocks noGrp="1"/>
          </p:cNvSpPr>
          <p:nvPr>
            <p:ph type="body" idx="1"/>
          </p:nvPr>
        </p:nvSpPr>
        <p:spPr/>
        <p:txBody>
          <a:bodyPr rtlCol="0"/>
          <a:lstStyle/>
          <a:p>
            <a:pPr rtl="0"/>
            <a:r>
              <a:rPr lang="id-ID"/>
              <a:t>Judul</a:t>
            </a:r>
          </a:p>
        </p:txBody>
      </p:sp>
      <p:sp>
        <p:nvSpPr>
          <p:cNvPr id="4" name="Tampungan Konten 3"/>
          <p:cNvSpPr>
            <a:spLocks noGrp="1"/>
          </p:cNvSpPr>
          <p:nvPr>
            <p:ph sz="half" idx="2"/>
          </p:nvPr>
        </p:nvSpPr>
        <p:spPr/>
        <p:txBody>
          <a:bodyPr rtlCol="0"/>
          <a:lstStyle/>
          <a:p>
            <a:pPr rtl="0"/>
            <a:r>
              <a:rPr lang="id-ID"/>
              <a:t>Item daftar</a:t>
            </a:r>
          </a:p>
          <a:p>
            <a:pPr rtl="0"/>
            <a:r>
              <a:rPr lang="id-ID"/>
              <a:t>Item daftar</a:t>
            </a:r>
          </a:p>
          <a:p>
            <a:pPr rtl="0"/>
            <a:r>
              <a:rPr lang="id-ID"/>
              <a:t>Item daftar</a:t>
            </a:r>
          </a:p>
        </p:txBody>
      </p:sp>
      <p:sp>
        <p:nvSpPr>
          <p:cNvPr id="5" name="Tampungan Teks 4"/>
          <p:cNvSpPr>
            <a:spLocks noGrp="1"/>
          </p:cNvSpPr>
          <p:nvPr>
            <p:ph type="body" sz="quarter" idx="3"/>
          </p:nvPr>
        </p:nvSpPr>
        <p:spPr/>
        <p:txBody>
          <a:bodyPr rtlCol="0"/>
          <a:lstStyle/>
          <a:p>
            <a:pPr rtl="0"/>
            <a:r>
              <a:rPr lang="id-ID"/>
              <a:t>Judul</a:t>
            </a:r>
          </a:p>
        </p:txBody>
      </p:sp>
      <p:sp>
        <p:nvSpPr>
          <p:cNvPr id="6" name="Tampungan Konten 5"/>
          <p:cNvSpPr>
            <a:spLocks noGrp="1"/>
          </p:cNvSpPr>
          <p:nvPr>
            <p:ph sz="quarter" idx="4"/>
          </p:nvPr>
        </p:nvSpPr>
        <p:spPr/>
        <p:txBody>
          <a:bodyPr rtlCol="0"/>
          <a:lstStyle/>
          <a:p>
            <a:pPr rtl="0"/>
            <a:r>
              <a:rPr lang="id-ID"/>
              <a:t>Item daftar</a:t>
            </a:r>
          </a:p>
          <a:p>
            <a:pPr rtl="0"/>
            <a:r>
              <a:rPr lang="id-ID"/>
              <a:t>Item daftar</a:t>
            </a:r>
          </a:p>
          <a:p>
            <a:pPr rtl="0"/>
            <a:r>
              <a:rPr lang="id-ID"/>
              <a:t>Item daftar</a:t>
            </a: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dirty="0"/>
              <a:t>Konten dukungan</a:t>
            </a:r>
          </a:p>
        </p:txBody>
      </p:sp>
      <p:graphicFrame>
        <p:nvGraphicFramePr>
          <p:cNvPr id="5" name="Tampungan Konten 4" title="Diagram Proses Detail SmartArt"/>
          <p:cNvGraphicFramePr>
            <a:graphicFrameLocks noGrp="1"/>
          </p:cNvGraphicFramePr>
          <p:nvPr>
            <p:ph idx="1"/>
            <p:extLst>
              <p:ext uri="{D42A27DB-BD31-4B8C-83A1-F6EECF244321}">
                <p14:modId xmlns:p14="http://schemas.microsoft.com/office/powerpoint/2010/main" val="1163809800"/>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503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rtlCol="0"/>
          <a:lstStyle/>
          <a:p>
            <a:pPr rtl="0"/>
            <a:r>
              <a:rPr lang="id-ID" dirty="0"/>
              <a:t>Observasi data</a:t>
            </a:r>
          </a:p>
        </p:txBody>
      </p:sp>
      <p:graphicFrame>
        <p:nvGraphicFramePr>
          <p:cNvPr id="7" name="Tampungan Konten 6" title="Sampel bagan Kolom Tergugus"/>
          <p:cNvGraphicFramePr>
            <a:graphicFrameLocks noGrp="1"/>
          </p:cNvGraphicFramePr>
          <p:nvPr>
            <p:ph idx="1"/>
            <p:extLst>
              <p:ext uri="{D42A27DB-BD31-4B8C-83A1-F6EECF244321}">
                <p14:modId xmlns:p14="http://schemas.microsoft.com/office/powerpoint/2010/main" val="687223719"/>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75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3.xml><?xml version="1.0" encoding="utf-8"?>
<a:theme xmlns:a="http://schemas.openxmlformats.org/drawingml/2006/main" name="2_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4.xml><?xml version="1.0" encoding="utf-8"?>
<a:theme xmlns:a="http://schemas.openxmlformats.org/drawingml/2006/main" name="3_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5.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TotalTime>
  <Words>326</Words>
  <PresentationFormat>Layar Lebar</PresentationFormat>
  <Paragraphs>131</Paragraphs>
  <Slides>20</Slides>
  <Notes>20</Notes>
  <HiddenSlides>0</HiddenSlides>
  <MMClips>0</MMClips>
  <ScaleCrop>false</ScaleCrop>
  <HeadingPairs>
    <vt:vector size="6" baseType="variant">
      <vt:variant>
        <vt:lpstr>Font Dipakai</vt:lpstr>
      </vt:variant>
      <vt:variant>
        <vt:i4>3</vt:i4>
      </vt:variant>
      <vt:variant>
        <vt:lpstr>Tema</vt:lpstr>
      </vt:variant>
      <vt:variant>
        <vt:i4>4</vt:i4>
      </vt:variant>
      <vt:variant>
        <vt:lpstr>Judul Slide</vt:lpstr>
      </vt:variant>
      <vt:variant>
        <vt:i4>20</vt:i4>
      </vt:variant>
    </vt:vector>
  </HeadingPairs>
  <TitlesOfParts>
    <vt:vector size="27" baseType="lpstr">
      <vt:lpstr>Arial</vt:lpstr>
      <vt:lpstr>Calibri</vt:lpstr>
      <vt:lpstr>Trebuchet MS</vt:lpstr>
      <vt:lpstr>Berlin</vt:lpstr>
      <vt:lpstr>1_Berlin</vt:lpstr>
      <vt:lpstr>2_Berlin</vt:lpstr>
      <vt:lpstr>3_Berlin</vt:lpstr>
      <vt:lpstr>Nama proyek</vt:lpstr>
      <vt:lpstr>Agenda / Topik</vt:lpstr>
      <vt:lpstr>Deskripsi Proyek</vt:lpstr>
      <vt:lpstr>Prosedur/Metodologi</vt:lpstr>
      <vt:lpstr>Temuan utama/hasil</vt:lpstr>
      <vt:lpstr>Area riset pertama</vt:lpstr>
      <vt:lpstr>Konten dukungan</vt:lpstr>
      <vt:lpstr>Konten dukungan</vt:lpstr>
      <vt:lpstr>Observasi data</vt:lpstr>
      <vt:lpstr>Area Riset Kedua</vt:lpstr>
      <vt:lpstr>Konten dukungan</vt:lpstr>
      <vt:lpstr>Konten dukungan</vt:lpstr>
      <vt:lpstr>Konten dukungan</vt:lpstr>
      <vt:lpstr>Area riset ketiga</vt:lpstr>
      <vt:lpstr>Konten dukungan</vt:lpstr>
      <vt:lpstr>Observasi data</vt:lpstr>
      <vt:lpstr>Data Observasi</vt:lpstr>
      <vt:lpstr>Ringkasan Proyek</vt:lpstr>
      <vt:lpstr>Kesimpulan</vt:lpstr>
      <vt:lpstr>Lampiran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2014-04-17T23:07:25Z</dcterms:created>
  <dcterms:modified xsi:type="dcterms:W3CDTF">2021-09-10T06:47:57Z</dcterms:modified>
</cp:coreProperties>
</file>