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512" autoAdjust="0"/>
  </p:normalViewPr>
  <p:slideViewPr>
    <p:cSldViewPr snapToGrid="0">
      <p:cViewPr varScale="1">
        <p:scale>
          <a:sx n="63" d="100"/>
          <a:sy n="63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2DCD5EBD-C616-4121-9DAE-B88DB20D57A7}" type="datetimeFigureOut">
              <a:rPr lang="id-ID" smtClean="0"/>
              <a:t>22/11/2013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89ED90CB-459C-4B12-B364-B0CA1993A9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F251D991-21AC-415A-AB20-722F3BCDD040}" type="datetimeFigureOut">
              <a:t>22/11/2013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4E5863F8-513E-44B9-9F9C-A7685A64A6AB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mtClean="0"/>
              <a:t>Ingin kartu ucapan yang berbeda? Untuk menambahkan ucapan Anda sendiri, cukup pilih teks dan masukkan pesan Anda.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7" name="Tempat Penampung Gamba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L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amba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Grup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Grup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Oval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0" name="Bentuk bebas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11" name="Grup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Oval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3" name="Bentuk bebas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15" name="Grup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Oval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7" name="Bentuk bebas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18" name="Grup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Oval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0" name="Bentuk bebas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1" name="Grup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Oval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3" name="Bentuk bebas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4" name="Grup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Oval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6" name="Bentuk bebas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7" name="Grup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Oval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9" name="Bentuk bebas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0" name="Grup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Oval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2" name="Bentuk bebas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3" name="Grup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Oval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5" name="Bentuk bebas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6" name="Grup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Oval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8" name="Bentuk bebas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9" name="Grup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Oval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1" name="Bentuk bebas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42" name="Grup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Oval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4" name="Bentuk bebas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45" name="Grup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Oval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7" name="Bentuk bebas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sp>
        <p:nvSpPr>
          <p:cNvPr id="2" name="Judul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id-ID" sz="6600">
                <a:solidFill>
                  <a:schemeClr val="bg1"/>
                </a:solidFill>
              </a:defRPr>
            </a:lvl1pPr>
          </a:lstStyle>
          <a:p>
            <a:r>
              <a:rPr lang="id-ID" dirty="0"/>
              <a:t>Klik untuk </a:t>
            </a:r>
            <a:r>
              <a:rPr lang="id-ID" noProof="0" dirty="0"/>
              <a:t>mengedit</a:t>
            </a:r>
            <a:r>
              <a:rPr lang="id-ID" dirty="0"/>
              <a:t> gaya judul Master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t>22/11/2013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d-ID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d-ID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2834640" y="3501700"/>
            <a:ext cx="4404360" cy="3931920"/>
          </a:xfrm>
        </p:spPr>
        <p:txBody>
          <a:bodyPr/>
          <a:lstStyle/>
          <a:p>
            <a:r>
              <a:rPr lang="id-ID" dirty="0"/>
              <a:t>selamat ulang tahun!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u Ulang Tahun Pola Warna-Warni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Kustom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Kartu Ulang Tahun Pola Warna-Warni</vt:lpstr>
      <vt:lpstr>selamat ulang tahun!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2013-05-02T14:44:20Z</dcterms:created>
  <dcterms:modified xsi:type="dcterms:W3CDTF">2013-11-22T09:59:46Z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