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63" d="100"/>
          <a:sy n="63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2DCD5EBD-C616-4121-9DAE-B88DB20D57A7}" type="datetimeFigureOut">
              <a:rPr lang="id-ID" smtClean="0"/>
              <a:t>22/11/2013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89ED90CB-459C-4B12-B364-B0CA1993A9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F251D991-21AC-415A-AB20-722F3BCDD040}" type="datetimeFigureOut">
              <a:t>22/11/2013</a:t>
            </a:fld>
            <a:endParaRPr lang="id-ID"/>
          </a:p>
        </p:txBody>
      </p:sp>
      <p:sp>
        <p:nvSpPr>
          <p:cNvPr id="4" name="Tempat Penampung Gamba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4E5863F8-513E-44B9-9F9C-A7685A64A6AB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mtClean="0"/>
              <a:t>Ingin kartu ucapan yang berbeda? Untuk menambahkan ucapan Anda sendiri, cukup pilih teks dan masukkan pesan Anda sendiri.</a:t>
            </a:r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7" name="Tempat Penampung Gamba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aman Lu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ambar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Bentuk bebas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id-ID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id-ID"/>
              <a:t>EDIT judul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Klik </a:t>
            </a:r>
            <a:r>
              <a:rPr lang="id-ID" noProof="0" dirty="0"/>
              <a:t>untuk</a:t>
            </a:r>
            <a:r>
              <a:rPr lang="id-ID" dirty="0"/>
              <a:t>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d-ID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22/11/2013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id-ID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d-ID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id-ID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id-ID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783080" y="6467707"/>
            <a:ext cx="5760720" cy="3144644"/>
          </a:xfrm>
        </p:spPr>
        <p:txBody>
          <a:bodyPr>
            <a:normAutofit fontScale="90000"/>
          </a:bodyPr>
          <a:lstStyle/>
          <a:p>
            <a:r>
              <a:rPr lang="id-ID" sz="14400" dirty="0"/>
              <a:t>SELAMAT</a:t>
            </a:r>
            <a:r>
              <a:rPr lang="id-ID" sz="12000" dirty="0"/>
              <a:t> </a:t>
            </a:r>
            <a:r>
              <a:rPr lang="id-ID" dirty="0"/>
              <a:t>ulang tahun!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u Ulang Tahun Gores Biru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jumlah simpan dan revisi. Aplikasi bertanggung jawab untuk memperbarui nilai ini setelah setiap revisi.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FormulirPustakaDokumen</Display>
  <Edit>FormulirPustakaDokumen</Edit>
  <New>FormulirPustakaDokumen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Kustom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Kartu Ulang Tahun Gores Biru</vt:lpstr>
      <vt:lpstr>SELAMAT ulang tahun!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2013-11-22T09:57:54Z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