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id-ID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2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2T05:57:01.001" v="31" actId="790"/>
      <pc:docMkLst>
        <pc:docMk/>
      </pc:docMkLst>
      <pc:sldChg chg="modSp mod modNotes">
        <pc:chgData name="Fake Test User" userId="SID-0" providerId="Test" clId="FakeClientId" dt="2021-08-02T05:54:10.568" v="6" actId="790"/>
        <pc:sldMkLst>
          <pc:docMk/>
          <pc:sldMk cId="232367057" sldId="256"/>
        </pc:sldMkLst>
        <pc:spChg chg="mod">
          <ac:chgData name="Fake Test User" userId="SID-0" providerId="Test" clId="FakeClientId" dt="2021-08-02T05:54:00.505" v="4" actId="790"/>
          <ac:spMkLst>
            <pc:docMk/>
            <pc:sldMk cId="23236705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2T05:54:00.505" v="4" actId="790"/>
          <ac:spMkLst>
            <pc:docMk/>
            <pc:sldMk cId="23236705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2T05:56:53.028" v="29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2T05:54:16.974" v="7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2T05:54:16.974" v="7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2T05:54:16.974" v="7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2T05:54:16.974" v="7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2T05:54:16.974" v="7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2T05:54:19.927" v="8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2T05:54:19.927" v="8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5:54:19.927" v="8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5:54:19.927" v="8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5:54:19.927" v="8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5:54:19.927" v="8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5:54:26.630" v="10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2T05:54:26.630" v="10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5:54:26.630" v="10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5:54:26.630" v="10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5:54:26.630" v="10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5:54:26.630" v="10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5:54:35.974" v="12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2T05:54:35.974" v="12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5:54:35.974" v="12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5:54:35.974" v="12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5:54:35.974" v="12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5:54:35.974" v="12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5:54:35.974" v="12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5:54:35.974" v="12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5:54:35.974" v="12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5:54:43.537" v="13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2T05:54:43.537" v="13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5:54:43.537" v="13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5:54:43.537" v="13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5:54:43.537" v="13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5:54:47.771" v="14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2T05:54:47.771" v="14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5:54:47.771" v="14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5:54:47.771" v="14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5:54:51.286" v="15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2T05:54:51.286" v="15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5:54:51.286" v="15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5:54:51.286" v="15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5:54:51.286" v="15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5:54:51.286" v="15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5:54:51.286" v="15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5:55:01.146" v="17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2T05:55:01.146" v="17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5:55:01.146" v="17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5:55:01.146" v="17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5:55:01.146" v="17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5:55:01.146" v="17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5:55:01.146" v="17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5:56:49.716" v="28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2T05:56:49.716" v="28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5:56:49.716" v="28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5:56:49.716" v="28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5:56:49.716" v="28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5:56:49.716" v="28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5:56:53.028" v="29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2T05:56:53.028" v="29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5:56:53.028" v="29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5:56:53.028" v="29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5:56:53.028" v="29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5:56:53.028" v="29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5:54:56.771" v="16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02T05:54:56.771" v="16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5:54:56.771" v="16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5:54:56.771" v="16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5:54:56.771" v="16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5:54:56.771" v="16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5:54:56.771" v="16" actId="790"/>
            <ac:spMkLst>
              <pc:docMk/>
              <pc:sldMasterMk cId="0" sldId="2147483648"/>
              <pc:sldLayoutMk cId="0" sldId="2147483660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5:55:05.364" v="18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2T05:55:05.364" v="18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5:55:05.364" v="18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5:55:05.364" v="18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5:55:05.364" v="18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5:55:05.364" v="18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5:55:08.739" v="19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02T05:55:08.739" v="19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5:55:08.739" v="19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5:55:08.739" v="19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5:55:08.739" v="19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5:55:08.739" v="19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5:55:08.739" v="19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2T05:55:08.739" v="19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2T05:55:08.739" v="19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5:55:14.271" v="20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02T05:55:14.271" v="20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5:55:14.271" v="20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5:55:14.271" v="20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5:55:14.271" v="20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5:55:14.271" v="20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5:55:46.810" v="22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02T05:55:46.810" v="22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5:55:46.810" v="22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5:55:46.810" v="22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5:55:46.810" v="22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5:55:46.810" v="22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5:55:46.810" v="22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2T05:55:46.810" v="22" actId="790"/>
            <ac:spMkLst>
              <pc:docMk/>
              <pc:sldMasterMk cId="0" sldId="2147483648"/>
              <pc:sldLayoutMk cId="0" sldId="2147483666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2T05:55:46.810" v="22" actId="790"/>
            <ac:spMkLst>
              <pc:docMk/>
              <pc:sldMasterMk cId="0" sldId="2147483648"/>
              <pc:sldLayoutMk cId="0" sldId="2147483666"/>
              <ac:spMk id="2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5:55:50.419" v="23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2T05:55:50.419" v="23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5:55:50.419" v="23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5:55:50.419" v="23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5:55:50.419" v="23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5:55:50.419" v="23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5:55:50.419" v="23" actId="790"/>
            <ac:spMkLst>
              <pc:docMk/>
              <pc:sldMasterMk cId="0" sldId="2147483648"/>
              <pc:sldLayoutMk cId="0" sldId="2147483667"/>
              <ac:spMk id="2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5:54:23.036" v="9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2T05:54:23.036" v="9" actId="790"/>
            <ac:spMkLst>
              <pc:docMk/>
              <pc:sldMasterMk cId="0" sldId="2147483648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5:54:23.036" v="9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5:54:23.036" v="9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5:54:23.036" v="9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5:54:23.036" v="9" actId="790"/>
            <ac:spMkLst>
              <pc:docMk/>
              <pc:sldMasterMk cId="0" sldId="2147483648"/>
              <pc:sldLayoutMk cId="0" sldId="214748366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5:54:32.786" v="11" actId="790"/>
          <pc:sldLayoutMkLst>
            <pc:docMk/>
            <pc:sldMasterMk cId="0" sldId="2147483648"/>
            <pc:sldLayoutMk cId="0" sldId="2147483669"/>
          </pc:sldLayoutMkLst>
          <pc:spChg chg="mod">
            <ac:chgData name="Fake Test User" userId="SID-0" providerId="Test" clId="FakeClientId" dt="2021-08-02T05:54:32.786" v="11" actId="790"/>
            <ac:spMkLst>
              <pc:docMk/>
              <pc:sldMasterMk cId="0" sldId="2147483648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5:54:32.786" v="11" actId="790"/>
            <ac:spMkLst>
              <pc:docMk/>
              <pc:sldMasterMk cId="0" sldId="2147483648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5:54:32.786" v="11" actId="790"/>
            <ac:spMkLst>
              <pc:docMk/>
              <pc:sldMasterMk cId="0" sldId="2147483648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5:54:32.786" v="11" actId="790"/>
            <ac:spMkLst>
              <pc:docMk/>
              <pc:sldMasterMk cId="0" sldId="2147483648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5:54:32.786" v="11" actId="790"/>
            <ac:spMkLst>
              <pc:docMk/>
              <pc:sldMasterMk cId="0" sldId="2147483648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5:54:32.786" v="11" actId="790"/>
            <ac:spMkLst>
              <pc:docMk/>
              <pc:sldMasterMk cId="0" sldId="2147483648"/>
              <pc:sldLayoutMk cId="0" sldId="2147483669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>
            <a:extLst>
              <a:ext uri="{FF2B5EF4-FFF2-40B4-BE49-F238E27FC236}">
                <a16:creationId xmlns:a16="http://schemas.microsoft.com/office/drawing/2014/main" id="{D3B8E2D8-E249-470F-B22F-FE388BC4B0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4DEC2182-6E44-497A-ADF3-F5E1A02C5D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B9250-2A17-4DBE-BD62-1DCD69102056}" type="datetimeFigureOut">
              <a:rPr lang="id-ID" smtClean="0"/>
              <a:t>02/08/2021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05EFEABD-5BEA-4C38-BFF5-006F8349F6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A867EC5E-EC2B-4EFD-AD3A-8930650D18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B2809-BB7A-4C07-9D51-BE77049F7A0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6247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F79F6-FD4C-4E4D-B3C0-6B93ACC0E9B2}" type="datetimeFigureOut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 noProof="0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 noProof="0"/>
              <a:t>Klik untuk mengedit gaya teks Master</a:t>
            </a:r>
          </a:p>
          <a:p>
            <a:pPr lvl="1"/>
            <a:r>
              <a:rPr lang="id-ID" noProof="0"/>
              <a:t>Tingkat kedua</a:t>
            </a:r>
          </a:p>
          <a:p>
            <a:pPr lvl="2"/>
            <a:r>
              <a:rPr lang="id-ID" noProof="0"/>
              <a:t>Tingkat ketiga</a:t>
            </a:r>
          </a:p>
          <a:p>
            <a:pPr lvl="3"/>
            <a:r>
              <a:rPr lang="id-ID" noProof="0"/>
              <a:t>Tingkat keempat</a:t>
            </a:r>
          </a:p>
          <a:p>
            <a:pPr lvl="4"/>
            <a:r>
              <a:rPr lang="id-ID" noProof="0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1E98D-BA75-45A2-912B-D317BA64DE24}" type="slidenum">
              <a:rPr lang="id-ID" noProof="0" smtClean="0"/>
              <a:t>‹#›</a:t>
            </a:fld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8901675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21E98D-BA75-45A2-912B-D317BA64DE24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8803154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6.png" Id="rId3" /><Relationship Type="http://schemas.openxmlformats.org/officeDocument/2006/relationships/image" Target="/ppt/media/image5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Panorama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Gamba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1295401" y="5382153"/>
            <a:ext cx="9609666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D3DA51-8499-44F7-9366-18C15054E4F1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/>
        </p:nvGrpSpPr>
        <p:grpSpPr>
          <a:xfrm>
            <a:off x="-16934" y="0"/>
            <a:ext cx="12231160" cy="6856214"/>
            <a:chOff x="-16934" y="0"/>
            <a:chExt cx="12231160" cy="6856214"/>
          </a:xfrm>
        </p:grpSpPr>
        <p:pic>
          <p:nvPicPr>
            <p:cNvPr id="16" name="Gambar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Persegi panjang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Gambar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Gambar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rtlCol="0"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d-ID" noProof="0"/>
              <a:t>Klik untuk mengedit gaya subjudul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 rtlCol="0"/>
          <a:lstStyle/>
          <a:p>
            <a:pPr rtl="0"/>
            <a:fld id="{DB56EBD0-821E-4319-A889-4A2280A9B3F1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  <p:cxnSp>
        <p:nvCxnSpPr>
          <p:cNvPr id="15" name="Konektor Lurus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303868" y="4343399"/>
            <a:ext cx="9592732" cy="153246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9099A3-1D82-4605-BA60-C64CFB23B0FE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  <p:cxnSp>
        <p:nvCxnSpPr>
          <p:cNvPr id="15" name="Konektor Lurus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10" name="Tampungan Teks 9"/>
          <p:cNvSpPr>
            <a:spLocks noGrp="1"/>
          </p:cNvSpPr>
          <p:nvPr>
            <p:ph type="body" sz="quarter" idx="13" hasCustomPrompt="1"/>
          </p:nvPr>
        </p:nvSpPr>
        <p:spPr>
          <a:xfrm>
            <a:off x="1674812" y="3352800"/>
            <a:ext cx="8839202" cy="5842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295401" y="4343399"/>
            <a:ext cx="9609666" cy="153246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A668F2-42FC-4FCE-A8E3-9AD754B77514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14" name="Kotak Teks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id-ID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Kotak Teks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id-ID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Konektor Lurus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295401" y="4777381"/>
            <a:ext cx="960966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301412-206E-4351-9B34-F6F29B815CB6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 Kuti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23" name="Tampungan Teks 2"/>
          <p:cNvSpPr>
            <a:spLocks noGrp="1"/>
          </p:cNvSpPr>
          <p:nvPr>
            <p:ph type="body" idx="13" hasCustomPrompt="1"/>
          </p:nvPr>
        </p:nvSpPr>
        <p:spPr>
          <a:xfrm>
            <a:off x="1295401" y="3639312"/>
            <a:ext cx="9609668" cy="886968"/>
          </a:xfrm>
        </p:spPr>
        <p:txBody>
          <a:bodyPr rtlCol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295401" y="4529667"/>
            <a:ext cx="9609668" cy="13462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D749E0-F784-4563-B497-1E70A89EFC68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12" name="Kotak Teks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id-ID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Kotak Teks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id-ID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Konektor Lurus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ar atau Sal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id-ID" noProof="0"/>
              <a:t>Klik untuk mengedit gaya judul Master</a:t>
            </a:r>
          </a:p>
        </p:txBody>
      </p:sp>
      <p:sp>
        <p:nvSpPr>
          <p:cNvPr id="20" name="Tampungan Teks 2"/>
          <p:cNvSpPr>
            <a:spLocks noGrp="1"/>
          </p:cNvSpPr>
          <p:nvPr>
            <p:ph type="body" idx="13" hasCustomPrompt="1"/>
          </p:nvPr>
        </p:nvSpPr>
        <p:spPr>
          <a:xfrm>
            <a:off x="1295401" y="3630168"/>
            <a:ext cx="9609668" cy="841248"/>
          </a:xfrm>
        </p:spPr>
        <p:txBody>
          <a:bodyPr rtlCol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295400" y="4470399"/>
            <a:ext cx="9609670" cy="14054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F094EB-FD2A-441C-AB3F-C41171D8DA63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  <p:cxnSp>
        <p:nvCxnSpPr>
          <p:cNvPr id="15" name="Konektor Lurus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7D38D4-A770-4BB1-B308-E500DB8AE056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  <p:cxnSp>
        <p:nvCxnSpPr>
          <p:cNvPr id="14" name="Konektor Lurus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ks dan Judul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295398" y="982132"/>
            <a:ext cx="7433025" cy="4893734"/>
          </a:xfrm>
        </p:spPr>
        <p:txBody>
          <a:bodyPr vert="eaVert" rtlCol="0" anchor="t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353ADD-4AEB-4C10-9BAC-5973C757D426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  <p:cxnSp>
        <p:nvCxnSpPr>
          <p:cNvPr id="14" name="Konektor Lurus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Konektor Lurus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43F10A-EE99-431E-B3EF-818697A242CD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97799C9-84D9-46D2-A11E-BCF8A720529D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rtlCol="0" anchor="b">
            <a:normAutofit/>
          </a:bodyPr>
          <a:lstStyle>
            <a:lvl1pPr algn="ctr">
              <a:defRPr sz="4400" b="0" cap="none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2015067" y="3846051"/>
            <a:ext cx="8158690" cy="954547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30BBF1-7C26-4868-A7CE-7DB06E58BEE1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  <p:cxnSp>
        <p:nvCxnSpPr>
          <p:cNvPr id="16" name="Konektor Lurus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Konektor Lurus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sz="half" idx="1" hasCustomPrompt="1"/>
          </p:nvPr>
        </p:nvSpPr>
        <p:spPr>
          <a:xfrm>
            <a:off x="1298448" y="2560320"/>
            <a:ext cx="4718304" cy="3310128"/>
          </a:xfrm>
        </p:spPr>
        <p:txBody>
          <a:bodyPr rtlCol="0">
            <a:normAutofit/>
          </a:bodyPr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6181344" y="2560320"/>
            <a:ext cx="4718304" cy="3310128"/>
          </a:xfrm>
        </p:spPr>
        <p:txBody>
          <a:bodyPr rtlCol="0">
            <a:normAutofit/>
          </a:bodyPr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51A28E-982D-4B88-A0BC-F1517E3E90C3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84065D-F351-4B03-BD91-D8A6B8D4B362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295400" y="2658533"/>
            <a:ext cx="4718304" cy="576262"/>
          </a:xfrm>
        </p:spPr>
        <p:txBody>
          <a:bodyPr rtlCol="0"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1295400" y="3243262"/>
            <a:ext cx="4718304" cy="2632605"/>
          </a:xfrm>
        </p:spPr>
        <p:txBody>
          <a:bodyPr rtlCol="0" anchor="t">
            <a:normAutofit/>
          </a:bodyPr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3" hasCustomPrompt="1"/>
          </p:nvPr>
        </p:nvSpPr>
        <p:spPr>
          <a:xfrm>
            <a:off x="6180670" y="2658533"/>
            <a:ext cx="4718304" cy="576262"/>
          </a:xfrm>
        </p:spPr>
        <p:txBody>
          <a:bodyPr rtlCol="0"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6" name="Tampungan Konten 5"/>
          <p:cNvSpPr>
            <a:spLocks noGrp="1"/>
          </p:cNvSpPr>
          <p:nvPr>
            <p:ph sz="quarter" idx="4" hasCustomPrompt="1"/>
          </p:nvPr>
        </p:nvSpPr>
        <p:spPr>
          <a:xfrm>
            <a:off x="6180670" y="3243262"/>
            <a:ext cx="4718304" cy="2632605"/>
          </a:xfrm>
        </p:spPr>
        <p:txBody>
          <a:bodyPr rtlCol="0" anchor="t">
            <a:normAutofit/>
          </a:bodyPr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ACB10F-136C-4CD6-B0DC-5F198FB8F0EC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9" name="Tampungan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  <p:cxnSp>
        <p:nvCxnSpPr>
          <p:cNvPr id="18" name="Konektor Lurus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56E095-D3B5-4615-B3D0-F1AA39EEBF2B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  <p:cxnSp>
        <p:nvCxnSpPr>
          <p:cNvPr id="14" name="Konektor Lurus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180AAC-23AC-4B69-915C-568A09563A1D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3" name="Tampungan Ka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>
          <a:xfrm>
            <a:off x="5418668" y="982131"/>
            <a:ext cx="5469466" cy="4893735"/>
          </a:xfrm>
        </p:spPr>
        <p:txBody>
          <a:bodyPr rtlCol="0" anchor="ctr">
            <a:normAutofit/>
          </a:bodyPr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1293811" y="3031065"/>
            <a:ext cx="3718455" cy="243840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A8388B-0C5D-4936-808E-5340E86243E6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  <p:cxnSp>
        <p:nvCxnSpPr>
          <p:cNvPr id="16" name="Konektor Lurus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17" name="Tampungan Gamba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1295399" y="3255432"/>
            <a:ext cx="6241816" cy="182880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B1AE4B-BF92-42DF-94C8-8D6EF564B7B0}" type="datetime1">
              <a:rPr lang="id-ID" noProof="0" smtClean="0"/>
              <a:t>02/08/2021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image" Target="/ppt/media/image43.png" Id="rId20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34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/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8" name="Gambar 7" descr="H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9" name="Persegi panjang 8"/>
            <p:cNvSpPr/>
            <p:nvPr/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Gambar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1" name="Gambar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Tampungan Judul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60917C3D-C361-43FB-AF9D-8923F2531C06}" type="datetime1">
              <a:rPr lang="id-ID" noProof="0" smtClean="0"/>
              <a:t>02/08/2021</a:t>
            </a:fld>
            <a:endParaRPr lang="id-ID" noProof="0" dirty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2692398" y="1674689"/>
            <a:ext cx="6815669" cy="1711976"/>
          </a:xfrm>
        </p:spPr>
        <p:txBody>
          <a:bodyPr rtlCol="0"/>
          <a:lstStyle/>
          <a:p>
            <a:pPr rtl="0"/>
            <a:endParaRPr lang="id-ID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36705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Organik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Organic</ap:Template>
  <ap:TotalTime>162</ap:TotalTime>
  <ap:Words>1</ap:Words>
  <ap:PresentationFormat>Layar Lebar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Garamond</vt:lpstr>
      <vt:lpstr>Organik</vt:lpstr>
      <vt:lpstr>Presentasi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2014-09-12T17:26:41Z</dcterms:created>
  <dcterms:modified xsi:type="dcterms:W3CDTF">2021-08-02T05:57:39Z</dcterms:modified>
</cp:coreProperties>
</file>