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smtClean="0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bar Panorama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d-ID" smtClean="0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smtClean="0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dul d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 smtClean="0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tipa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d-ID" smtClean="0"/>
              <a:t>Klik untuk edit gaya teks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d-ID" smtClean="0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u 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d-ID" smtClean="0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u Nama dengan Kuti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d-ID" smtClean="0"/>
              <a:t>Klik untuk edit gaya teks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 smtClean="0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ar atau Sal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d-ID" smtClean="0"/>
              <a:t>Klik untuk edit gaya teks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 smtClean="0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d-ID" smtClean="0"/>
              <a:t>Klik untuk 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d-ID" smtClean="0"/>
              <a:t>Klik untuk 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d-ID" smtClean="0"/>
              <a:t>Klik untuk 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 smtClean="0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d-ID" smtClean="0"/>
              <a:t>Klik untuk 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d-ID" smtClean="0"/>
              <a:t>Klik untuk 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smtClean="0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d-ID" smtClean="0"/>
              <a:t>Klik untuk 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smtClean="0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d-ID" smtClean="0"/>
              <a:t>Klik untuk 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d-ID" smtClean="0"/>
              <a:t>Klik untuk 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smtClean="0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d-ID" smtClean="0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smtClean="0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d-ID" smtClean="0"/>
              <a:t>Klik untuk 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4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TC103457485[[fn=Jala]]</Template>
  <TotalTime>0</TotalTime>
  <Words>0</Words>
  <Application>Microsoft Office PowerPoint</Application>
  <PresentationFormat>Layar Lebar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2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Jala</vt:lpstr>
      <vt:lpstr>Presentasi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Chalalai Sarakor</dc:creator>
  <cp:lastModifiedBy>Chalalai Sarakor</cp:lastModifiedBy>
  <cp:revision>1</cp:revision>
  <dcterms:created xsi:type="dcterms:W3CDTF">2013-07-30T11:19:30Z</dcterms:created>
  <dcterms:modified xsi:type="dcterms:W3CDTF">2013-07-30T11:19:40Z</dcterms:modified>
</cp:coreProperties>
</file>