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 smtClean="0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6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Panorama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 smtClean="0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31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21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5596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24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68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 Ga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 smtClean="0"/>
              <a:t>Klik ikon untuk menambahkan gambar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 smtClean="0"/>
              <a:t>Klik ikon untuk menambahkan gambar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 smtClean="0"/>
              <a:t>Klik ikon untuk menambahkan gambar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38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92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8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8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35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6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2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89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6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67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 smtClean="0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27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1216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0</TotalTime>
  <Words>0</Words>
  <Application>Microsoft Office PowerPoint</Application>
  <PresentationFormat>Layar Lebar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2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Droplet</vt:lpstr>
      <vt:lpstr>Presentasi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Chalalai Sarakor</dc:creator>
  <cp:lastModifiedBy>Chalalai Sarakor</cp:lastModifiedBy>
  <cp:revision>1</cp:revision>
  <dcterms:created xsi:type="dcterms:W3CDTF">2013-07-30T11:17:01Z</dcterms:created>
  <dcterms:modified xsi:type="dcterms:W3CDTF">2013-07-30T11:17:26Z</dcterms:modified>
</cp:coreProperties>
</file>