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7934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75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17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6438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99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402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77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848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8726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706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8733-0037-441E-A9B0-0CB56CE9A0BE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8952-0099-4497-8451-210957773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4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70628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Tem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1</ap:TotalTime>
  <ap:Words>0</ap:Words>
  <ap:Application>Microsoft Office PowerPoint</ap:Application>
  <ap:PresentationFormat>Layar Lebar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Office Theme</vt:lpstr>
      <vt:lpstr>Presentasi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Chalalai Sarakor</dc:creator>
  <cp:lastModifiedBy>Chalalai Sarakor</cp:lastModifiedBy>
  <cp:revision>2</cp:revision>
  <dcterms:created xsi:type="dcterms:W3CDTF">2013-07-30T11:08:28Z</dcterms:created>
  <dcterms:modified xsi:type="dcterms:W3CDTF">2013-07-30T11:09:42Z</dcterms:modified>
</cp:coreProperties>
</file>