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83316" autoAdjust="0"/>
  </p:normalViewPr>
  <p:slideViewPr>
    <p:cSldViewPr snapToGrid="0">
      <p:cViewPr varScale="1">
        <p:scale>
          <a:sx n="16" d="100"/>
          <a:sy n="16" d="100"/>
        </p:scale>
        <p:origin x="1662" y="10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embar_kerj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embar_kerja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Lembar1!$B$1</c:f>
              <c:strCache>
                <c:ptCount val="1"/>
                <c:pt idx="0">
                  <c:v>Seri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Lembar1!$C$1</c:f>
              <c:strCache>
                <c:ptCount val="1"/>
                <c:pt idx="0">
                  <c:v>Seri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Lembar1!$D$1</c:f>
              <c:strCache>
                <c:ptCount val="1"/>
                <c:pt idx="0">
                  <c:v>Seri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103680"/>
        <c:axId val="203104240"/>
      </c:lineChart>
      <c:catAx>
        <c:axId val="203103680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d-ID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03104240"/>
        <c:crosses val="autoZero"/>
        <c:auto val="1"/>
        <c:lblAlgn val="ctr"/>
        <c:lblOffset val="100"/>
        <c:noMultiLvlLbl val="0"/>
      </c:catAx>
      <c:valAx>
        <c:axId val="20310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d-ID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0310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Lembar1!$B$1</c:f>
              <c:strCache>
                <c:ptCount val="1"/>
                <c:pt idx="0">
                  <c:v>Seri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Lembar1!$C$1</c:f>
              <c:strCache>
                <c:ptCount val="1"/>
                <c:pt idx="0">
                  <c:v>Seri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Lembar1!$D$1</c:f>
              <c:strCache>
                <c:ptCount val="1"/>
                <c:pt idx="0">
                  <c:v>Seri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112640"/>
        <c:axId val="203105360"/>
      </c:lineChart>
      <c:catAx>
        <c:axId val="203112640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d-ID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03105360"/>
        <c:crosses val="autoZero"/>
        <c:auto val="1"/>
        <c:lblAlgn val="ctr"/>
        <c:lblOffset val="100"/>
        <c:noMultiLvlLbl val="0"/>
      </c:catAx>
      <c:valAx>
        <c:axId val="20310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d-ID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0311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F1C0B079-A316-4C9B-B165-DF9EA8325D2C}" type="datetimeFigureOut">
              <a:rPr lang="id-ID" smtClean="0"/>
              <a:t>24/07/2013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6BA0EAE6-B4B6-49B7-9049-B371250BE0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38F28AB8-57D1-494F-9851-055AD867E790}" type="datetimeFigureOut">
              <a:t>24/07/2013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37C7F044-5458-4B2E-BFA0-52AAA1C529D4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id-ID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Untuk mengubah poster ini, ganti </a:t>
            </a:r>
            <a:r>
              <a:rPr lang="id-ID" baseline="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contoh konten kami dengan konten Anda.</a:t>
            </a:r>
            <a:r>
              <a:rPr lang="id-ID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Atau, jika Anda ingin memulai</a:t>
            </a:r>
            <a:r>
              <a:rPr lang="id-ID" baseline="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dari awal, gunakan tombol Slide Baru pada tab Beranda untuk menyisipkan halaman baru, lalu masukkan teks dan konten Anda di tempat penampung yang kosong.</a:t>
            </a:r>
            <a:r>
              <a:rPr lang="id-ID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Jika Anda perlu lebih banyak tempat penampung untuk judul, subjudul atau tek isi, salin salah satu tempat penampung yang ada, lalu seret tempat penampung baru itu ke tempatnya. </a:t>
            </a:r>
            <a:endParaRPr lang="id-ID" sz="120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1" name="Tempat Penampung Teks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id-ID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id-ID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id-ID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id-ID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id-ID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id-ID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id-ID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3" name="Tempat Penampung Tanggal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CAA57DF-1C19-4726-AB84-014692BAD8F5}" type="datetimeFigureOut">
              <a:rPr lang="id-ID" smtClean="0"/>
              <a:pPr/>
              <a:t>24/07/2013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1B4C631-C489-4C11-812F-2172FBEAE82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empat Penampung Teks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d-ID"/>
              <a:t>Judul</a:t>
            </a:r>
          </a:p>
        </p:txBody>
      </p:sp>
      <p:sp>
        <p:nvSpPr>
          <p:cNvPr id="19" name="Tempat Penampung Konten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id-ID"/>
              <a:t>Gunakan tempat penampung ini untuk menambahkan teks atau konten lain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  <a:p>
            <a:pPr lvl="5"/>
            <a:r>
              <a:rPr lang="id-ID"/>
              <a:t>Enam</a:t>
            </a:r>
          </a:p>
          <a:p>
            <a:pPr lvl="6"/>
            <a:r>
              <a:rPr lang="id-ID"/>
              <a:t>Tujuh</a:t>
            </a:r>
          </a:p>
          <a:p>
            <a:pPr lvl="7"/>
            <a:r>
              <a:rPr lang="id-ID"/>
              <a:t>Delapan</a:t>
            </a:r>
          </a:p>
          <a:p>
            <a:pPr lvl="8"/>
            <a:r>
              <a:rPr lang="id-ID"/>
              <a:t>Sembilan</a:t>
            </a:r>
          </a:p>
        </p:txBody>
      </p:sp>
      <p:sp>
        <p:nvSpPr>
          <p:cNvPr id="11" name="Tempat Penampung Teks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d-ID"/>
              <a:t>Judul</a:t>
            </a:r>
          </a:p>
        </p:txBody>
      </p:sp>
      <p:sp>
        <p:nvSpPr>
          <p:cNvPr id="20" name="Tempat Penampung Konten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id-ID"/>
              <a:t>Gunakan tempat penampung ini untuk menambahkan teks atau konten lain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  <a:p>
            <a:pPr lvl="5"/>
            <a:r>
              <a:rPr lang="id-ID"/>
              <a:t>Enam</a:t>
            </a:r>
          </a:p>
          <a:p>
            <a:pPr lvl="6"/>
            <a:r>
              <a:rPr lang="id-ID"/>
              <a:t>Tujuh</a:t>
            </a:r>
          </a:p>
          <a:p>
            <a:pPr lvl="7"/>
            <a:r>
              <a:rPr lang="id-ID"/>
              <a:t>Delapan</a:t>
            </a:r>
          </a:p>
          <a:p>
            <a:pPr lvl="8"/>
            <a:r>
              <a:rPr lang="id-ID"/>
              <a:t>Sembilan</a:t>
            </a:r>
          </a:p>
        </p:txBody>
      </p:sp>
      <p:sp>
        <p:nvSpPr>
          <p:cNvPr id="13" name="Tempat Penampung Teks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d-ID"/>
              <a:t>Judul</a:t>
            </a:r>
          </a:p>
        </p:txBody>
      </p:sp>
      <p:sp>
        <p:nvSpPr>
          <p:cNvPr id="21" name="Tempat Penampung Konten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5051506"/>
          </a:xfrm>
        </p:spPr>
        <p:txBody>
          <a:bodyPr lIns="365760"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id-ID" dirty="0"/>
              <a:t>Gunakan tempat penampung ini untuk menambahkan teks atau </a:t>
            </a:r>
            <a:r>
              <a:rPr lang="id-ID" dirty="0" err="1"/>
              <a:t>konten</a:t>
            </a:r>
            <a:r>
              <a:rPr lang="id-ID" dirty="0"/>
              <a:t> lain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</a:p>
          <a:p>
            <a:pPr lvl="5"/>
            <a:r>
              <a:rPr lang="id-ID" dirty="0"/>
              <a:t>Enam</a:t>
            </a:r>
          </a:p>
          <a:p>
            <a:pPr lvl="6"/>
            <a:r>
              <a:rPr lang="id-ID" dirty="0"/>
              <a:t>Tujuh</a:t>
            </a:r>
          </a:p>
          <a:p>
            <a:pPr lvl="7"/>
            <a:r>
              <a:rPr lang="id-ID" dirty="0"/>
              <a:t>Delapan</a:t>
            </a:r>
          </a:p>
          <a:p>
            <a:pPr lvl="8"/>
            <a:r>
              <a:rPr lang="id-ID" dirty="0"/>
              <a:t>Sembilan</a:t>
            </a:r>
          </a:p>
        </p:txBody>
      </p:sp>
      <p:sp>
        <p:nvSpPr>
          <p:cNvPr id="15" name="Tempat Penampung Teks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d-ID"/>
              <a:t>Judul</a:t>
            </a:r>
          </a:p>
        </p:txBody>
      </p:sp>
      <p:sp>
        <p:nvSpPr>
          <p:cNvPr id="22" name="Tempat Penampung Konten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5063698"/>
          </a:xfrm>
        </p:spPr>
        <p:txBody>
          <a:bodyPr lIns="365760"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id-ID" dirty="0"/>
              <a:t>Gunakan tempat penampung ini untuk menambahkan teks atau </a:t>
            </a:r>
            <a:r>
              <a:rPr lang="id-ID" dirty="0" err="1"/>
              <a:t>konten</a:t>
            </a:r>
            <a:r>
              <a:rPr lang="id-ID" dirty="0"/>
              <a:t> lain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</a:p>
          <a:p>
            <a:pPr lvl="5"/>
            <a:r>
              <a:rPr lang="id-ID" dirty="0"/>
              <a:t>Enam</a:t>
            </a:r>
          </a:p>
          <a:p>
            <a:pPr lvl="6"/>
            <a:r>
              <a:rPr lang="id-ID" dirty="0"/>
              <a:t>Tujuh</a:t>
            </a:r>
          </a:p>
          <a:p>
            <a:pPr lvl="7"/>
            <a:r>
              <a:rPr lang="id-ID" dirty="0"/>
              <a:t>Delapan</a:t>
            </a:r>
          </a:p>
          <a:p>
            <a:pPr lvl="8"/>
            <a:r>
              <a:rPr lang="id-ID" dirty="0"/>
              <a:t>Sembilan</a:t>
            </a:r>
          </a:p>
        </p:txBody>
      </p:sp>
      <p:sp>
        <p:nvSpPr>
          <p:cNvPr id="18" name="Tempat Penampung Konten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2202160"/>
            <a:ext cx="12801600" cy="6172200"/>
          </a:xfrm>
        </p:spPr>
        <p:txBody>
          <a:bodyPr lIns="365760"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id-ID"/>
              <a:t>Gunakan tempat penampung ini untuk menambahkan teks atau konten lain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  <a:p>
            <a:pPr lvl="5"/>
            <a:r>
              <a:rPr lang="id-ID"/>
              <a:t>Enam</a:t>
            </a:r>
          </a:p>
          <a:p>
            <a:pPr lvl="6"/>
            <a:r>
              <a:rPr lang="id-ID"/>
              <a:t>Tujuh</a:t>
            </a:r>
          </a:p>
          <a:p>
            <a:pPr lvl="7"/>
            <a:r>
              <a:rPr lang="id-ID"/>
              <a:t>Delapan</a:t>
            </a:r>
          </a:p>
          <a:p>
            <a:pPr lvl="8"/>
            <a:r>
              <a:rPr lang="id-ID"/>
              <a:t>Sembilan</a:t>
            </a:r>
          </a:p>
        </p:txBody>
      </p:sp>
      <p:sp>
        <p:nvSpPr>
          <p:cNvPr id="23" name="Tempat Penampung Konten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5pPr latinLnBrk="0">
              <a:defRPr lang="id-ID"/>
            </a:lvl5pPr>
            <a:lvl6pPr latinLnBrk="0">
              <a:defRPr lang="id-ID"/>
            </a:lvl6pPr>
            <a:lvl7pPr latinLnBrk="0">
              <a:defRPr lang="id-ID"/>
            </a:lvl7pPr>
            <a:lvl8pPr latinLnBrk="0">
              <a:defRPr lang="id-ID"/>
            </a:lvl8pPr>
            <a:lvl9pPr latinLnBrk="0">
              <a:defRPr lang="id-ID"/>
            </a:lvl9pPr>
          </a:lstStyle>
          <a:p>
            <a:pPr lvl="0"/>
            <a:r>
              <a:rPr lang="id-ID"/>
              <a:t>Gunakan tempat penampung ini untuk menambahkan teks atau konten lain</a:t>
            </a:r>
          </a:p>
          <a:p>
            <a:pPr lvl="1"/>
            <a:r>
              <a:rPr lang="id-ID"/>
              <a:t>Tingkat kedua</a:t>
            </a:r>
          </a:p>
        </p:txBody>
      </p:sp>
      <p:sp>
        <p:nvSpPr>
          <p:cNvPr id="24" name="Tempat Penampung Teks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d-ID"/>
              <a:t>Judul</a:t>
            </a:r>
          </a:p>
        </p:txBody>
      </p:sp>
      <p:sp>
        <p:nvSpPr>
          <p:cNvPr id="25" name="Tempat Penampung Konten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5"/>
            <a:ext cx="12801600" cy="5051507"/>
          </a:xfrm>
        </p:spPr>
        <p:txBody>
          <a:bodyPr lIns="365760"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id-ID" dirty="0"/>
              <a:t>Gunakan tempat penampung ini untuk menambahkan teks atau </a:t>
            </a:r>
            <a:r>
              <a:rPr lang="id-ID" dirty="0" err="1"/>
              <a:t>konten</a:t>
            </a:r>
            <a:r>
              <a:rPr lang="id-ID" dirty="0"/>
              <a:t> lain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</a:p>
          <a:p>
            <a:pPr lvl="5"/>
            <a:r>
              <a:rPr lang="id-ID" dirty="0"/>
              <a:t>Enam</a:t>
            </a:r>
          </a:p>
          <a:p>
            <a:pPr lvl="6"/>
            <a:r>
              <a:rPr lang="id-ID" dirty="0"/>
              <a:t>Tujuh</a:t>
            </a:r>
          </a:p>
          <a:p>
            <a:pPr lvl="7"/>
            <a:r>
              <a:rPr lang="id-ID" dirty="0"/>
              <a:t>Delapan</a:t>
            </a:r>
          </a:p>
          <a:p>
            <a:pPr lvl="8"/>
            <a:r>
              <a:rPr lang="id-ID" dirty="0"/>
              <a:t>Sembilan</a:t>
            </a:r>
          </a:p>
        </p:txBody>
      </p:sp>
      <p:sp>
        <p:nvSpPr>
          <p:cNvPr id="26" name="Tempat Penampung Teks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d-ID"/>
              <a:t>Judul</a:t>
            </a:r>
          </a:p>
        </p:txBody>
      </p:sp>
      <p:sp>
        <p:nvSpPr>
          <p:cNvPr id="27" name="Tempat Penampung Konten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id-ID"/>
              <a:t>Gunakan tempat penampung ini untuk menambahkan teks atau konten lain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  <a:p>
            <a:pPr lvl="5"/>
            <a:r>
              <a:rPr lang="id-ID"/>
              <a:t>Enam</a:t>
            </a:r>
          </a:p>
          <a:p>
            <a:pPr lvl="6"/>
            <a:r>
              <a:rPr lang="id-ID"/>
              <a:t>Tujuh</a:t>
            </a:r>
          </a:p>
          <a:p>
            <a:pPr lvl="7"/>
            <a:r>
              <a:rPr lang="id-ID"/>
              <a:t>Delapan</a:t>
            </a:r>
          </a:p>
          <a:p>
            <a:pPr lvl="8"/>
            <a:r>
              <a:rPr lang="id-ID"/>
              <a:t>Sembilan</a:t>
            </a:r>
          </a:p>
        </p:txBody>
      </p:sp>
      <p:sp>
        <p:nvSpPr>
          <p:cNvPr id="28" name="Tempat Penampung Konten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id-ID"/>
              <a:t>Gunakan tempat penampung ini untuk menambahkan teks atau konten lain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  <a:p>
            <a:pPr lvl="5"/>
            <a:r>
              <a:rPr lang="id-ID"/>
              <a:t>Enam</a:t>
            </a:r>
          </a:p>
          <a:p>
            <a:pPr lvl="6"/>
            <a:r>
              <a:rPr lang="id-ID"/>
              <a:t>Tujuh</a:t>
            </a:r>
          </a:p>
          <a:p>
            <a:pPr lvl="7"/>
            <a:r>
              <a:rPr lang="id-ID"/>
              <a:t>Delapan</a:t>
            </a:r>
          </a:p>
          <a:p>
            <a:pPr lvl="8"/>
            <a:r>
              <a:rPr lang="id-ID"/>
              <a:t>Sembilan</a:t>
            </a:r>
          </a:p>
        </p:txBody>
      </p:sp>
      <p:sp>
        <p:nvSpPr>
          <p:cNvPr id="29" name="Tempat Penampung Teks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d-ID"/>
              <a:t>Judul</a:t>
            </a:r>
          </a:p>
        </p:txBody>
      </p:sp>
      <p:sp>
        <p:nvSpPr>
          <p:cNvPr id="30" name="Tempat Penampung Konten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5057602"/>
          </a:xfrm>
        </p:spPr>
        <p:txBody>
          <a:bodyPr lIns="365760" tIns="182880"/>
          <a:lstStyle>
            <a:lvl1pPr latinLnBrk="0">
              <a:defRPr lang="id-ID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latinLnBrk="0">
              <a:def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id-ID" dirty="0"/>
              <a:t>Gunakan tempat penampung ini untuk menambahkan teks atau </a:t>
            </a:r>
            <a:r>
              <a:rPr lang="id-ID" dirty="0" err="1"/>
              <a:t>konten</a:t>
            </a:r>
            <a:r>
              <a:rPr lang="id-ID" dirty="0"/>
              <a:t> lain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</a:p>
          <a:p>
            <a:pPr lvl="5"/>
            <a:r>
              <a:rPr lang="id-ID" dirty="0"/>
              <a:t>Enam</a:t>
            </a:r>
          </a:p>
          <a:p>
            <a:pPr lvl="6"/>
            <a:r>
              <a:rPr lang="id-ID" dirty="0"/>
              <a:t>Tujuh</a:t>
            </a:r>
          </a:p>
          <a:p>
            <a:pPr lvl="7"/>
            <a:r>
              <a:rPr lang="id-ID" dirty="0"/>
              <a:t>Delapan</a:t>
            </a:r>
          </a:p>
          <a:p>
            <a:pPr lvl="8"/>
            <a:r>
              <a:rPr lang="id-ID" dirty="0"/>
              <a:t>Sembilan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6"/>
          <p:cNvSpPr/>
          <p:nvPr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16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CAA57DF-1C19-4726-AB84-014692BAD8F5}" type="datetimeFigureOut">
              <a:rPr lang="id-ID" smtClean="0"/>
              <a:pPr/>
              <a:t>24/07/2013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d-ID" sz="16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6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1B4C631-C489-4C11-812F-2172FBEAE82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id-ID" sz="8800" b="1" kern="120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id-ID"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4389120" rtl="0" eaLnBrk="1" latinLnBrk="0" hangingPunct="1">
        <a:defRPr lang="id-ID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id-ID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id-ID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id-ID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id-ID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id-ID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id-ID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id-ID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id-ID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ambar 34" descr="Logo" title="Contoh Gamba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7"/>
          </a:xfrm>
          <a:prstGeom prst="rect">
            <a:avLst/>
          </a:prstGeom>
        </p:spPr>
      </p:pic>
      <p:sp>
        <p:nvSpPr>
          <p:cNvPr id="4" name="Judu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[Judul Poster]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Lorem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ipsum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dolor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consectetuer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elit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maecenas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porttitor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congue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massa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fusce</a:t>
            </a:r>
            <a:endParaRPr lang="id-ID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mpat Penampung Teks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id-ID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[Ganti nama dan judul berikut dengan kontributor aktual ini: </a:t>
            </a:r>
            <a:r>
              <a:rPr lang="id-ID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Dorena</a:t>
            </a:r>
            <a:r>
              <a:rPr lang="id-ID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Paschke</a:t>
            </a:r>
            <a:r>
              <a:rPr lang="id-ID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PhD1; David Alexander, PhD2;  </a:t>
            </a:r>
            <a:r>
              <a:rPr lang="id-ID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Jeff</a:t>
            </a:r>
            <a:r>
              <a:rPr lang="id-ID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Hay</a:t>
            </a:r>
            <a:r>
              <a:rPr lang="id-ID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RN, BSN, MHA3, dan Pilar </a:t>
            </a:r>
            <a:r>
              <a:rPr lang="id-ID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Pinilla</a:t>
            </a:r>
            <a:r>
              <a:rPr lang="id-ID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MD4</a:t>
            </a:r>
            <a:r>
              <a:rPr lang="id-ID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id-ID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id-ID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1[Tambahkan afiliasi untuk kontributor pertama], 2[Tambahkan afiliasi untuk kontributor kedua], 3[Tambahkan afiliasi untuk ketiga], 4[Tambahkan afiliasi untuk kontributor keempat]</a:t>
            </a:r>
          </a:p>
          <a:p>
            <a:endParaRPr lang="id-ID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6" name="Gambar 35" descr="Logo" title="Contoh Gamba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7"/>
          </a:xfrm>
          <a:prstGeom prst="rect">
            <a:avLst/>
          </a:prstGeom>
        </p:spPr>
      </p:pic>
      <p:sp>
        <p:nvSpPr>
          <p:cNvPr id="5" name="Tempat Penampung Teks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abstrak</a:t>
            </a:r>
          </a:p>
        </p:txBody>
      </p:sp>
      <p:sp>
        <p:nvSpPr>
          <p:cNvPr id="11" name="Tempat Penampung Konten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ada abstrak di sini tanpa poin dan apa yang terjadi jika saya menambahkan poin/ </a:t>
            </a:r>
          </a:p>
        </p:txBody>
      </p:sp>
      <p:sp>
        <p:nvSpPr>
          <p:cNvPr id="7" name="Tempat Penampung Teks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latar belakang</a:t>
            </a:r>
          </a:p>
        </p:txBody>
      </p:sp>
      <p:sp>
        <p:nvSpPr>
          <p:cNvPr id="12" name="Tempat Penampung Konten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Tambahkan judul jika perlu. Klik tombol B pada </a:t>
            </a:r>
            <a:r>
              <a:rPr lang="id-ID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tab</a:t>
            </a:r>
            <a:r>
              <a:rPr lang="id-ID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beranda untuk menambahkan pemformatan tebal.</a:t>
            </a:r>
          </a:p>
          <a:p>
            <a:pPr lvl="1"/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Item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latar belakang</a:t>
            </a:r>
          </a:p>
          <a:p>
            <a:pPr lvl="1"/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Item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latar belakang</a:t>
            </a:r>
          </a:p>
          <a:p>
            <a:pPr lvl="1"/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Item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latar belakang</a:t>
            </a:r>
          </a:p>
          <a:p>
            <a:endParaRPr lang="id-ID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mpat Penampung Teks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Tujuan</a:t>
            </a:r>
          </a:p>
        </p:txBody>
      </p:sp>
      <p:sp>
        <p:nvSpPr>
          <p:cNvPr id="13" name="Tempat Penampung Konten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Cantumkan tujuan di sini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Tujuan 1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Tujuan 2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Tujuan 3</a:t>
            </a:r>
          </a:p>
        </p:txBody>
      </p:sp>
      <p:sp>
        <p:nvSpPr>
          <p:cNvPr id="9" name="Tempat Penampung Teks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metode</a:t>
            </a:r>
          </a:p>
        </p:txBody>
      </p:sp>
      <p:sp>
        <p:nvSpPr>
          <p:cNvPr id="14" name="Tempat Penampung Konten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Cantumkan metode dan deskripsi di sini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Metode 1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Metode 2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Metode 3</a:t>
            </a:r>
          </a:p>
        </p:txBody>
      </p:sp>
      <p:graphicFrame>
        <p:nvGraphicFramePr>
          <p:cNvPr id="25" name="Tempat Penampung Konten 24" descr="Contoh Tabel dengan 4 kolom, 7 baris." title="Bagan contoh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644270523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id-ID" sz="28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Judul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Judul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Judul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345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290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238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976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301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Gambar 26" descr="Sinar X tulang belakang" title="Contoh Gambar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Gambar 28" descr="Sinar X tangan" title="Contoh Gambar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Gambar 27" descr="Sinar X kepala" title="Contoh Gamba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Tempat Penampung Konten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Ketikkan keterangan untuk </a:t>
            </a:r>
            <a:r>
              <a:rPr lang="id-ID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konten</a:t>
            </a:r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data atau gambar di sini.</a:t>
            </a:r>
          </a:p>
        </p:txBody>
      </p:sp>
      <p:sp>
        <p:nvSpPr>
          <p:cNvPr id="16" name="Tempat Penampung Teks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hasil</a:t>
            </a:r>
          </a:p>
        </p:txBody>
      </p:sp>
      <p:sp>
        <p:nvSpPr>
          <p:cNvPr id="17" name="Tempat Penampung Konten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Hasil 1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Hasil 2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Hasil 3</a:t>
            </a:r>
          </a:p>
        </p:txBody>
      </p:sp>
      <p:sp>
        <p:nvSpPr>
          <p:cNvPr id="18" name="Tempat Penampung Teks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hasil</a:t>
            </a:r>
          </a:p>
        </p:txBody>
      </p:sp>
      <p:sp>
        <p:nvSpPr>
          <p:cNvPr id="21" name="Tempat Penampung Teks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kesimpulan</a:t>
            </a:r>
          </a:p>
        </p:txBody>
      </p:sp>
      <p:sp>
        <p:nvSpPr>
          <p:cNvPr id="22" name="Tempat Penampung Konten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kesimpulan 1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kesimpulan 2</a:t>
            </a:r>
          </a:p>
          <a:p>
            <a:r>
              <a:rPr lang="id-ID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kesimpulan 3</a:t>
            </a:r>
          </a:p>
        </p:txBody>
      </p:sp>
      <p:graphicFrame>
        <p:nvGraphicFramePr>
          <p:cNvPr id="19" name="Tampungan Konten 18" descr="Bagan garis" title="Bagan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135614788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3" name="Tampungan Konten 32" descr="Bagan garis" title="Bagan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3511119763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 Medis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263</Words>
  <Application>Microsoft Office PowerPoint</Application>
  <PresentationFormat>Kustom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Poster Medis</vt:lpstr>
      <vt:lpstr>[Judul Poster]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[Judul Poster] Lorem ipsum dolor sit amet, consectetuer adipiscing elit maecenas porttitor congue massa fusce</dc:title>
  <dc:creator>Summer</dc:creator>
  <cp:lastModifiedBy>Paweł Lakner</cp:lastModifiedBy>
  <cp:revision>10</cp:revision>
  <dcterms:created xsi:type="dcterms:W3CDTF">2013-04-05T20:27:31Z</dcterms:created>
  <dcterms:modified xsi:type="dcterms:W3CDTF">2013-07-24T16:03:00Z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