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29" autoAdjust="0"/>
  </p:normalViewPr>
  <p:slideViewPr>
    <p:cSldViewPr showGuides="1">
      <p:cViewPr varScale="1">
        <p:scale>
          <a:sx n="81" d="100"/>
          <a:sy n="81" d="100"/>
        </p:scale>
        <p:origin x="120" y="708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1950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id-ID" sz="1200"/>
            </a:lvl1pPr>
          </a:lstStyle>
          <a:p>
            <a:fld id="{739FF845-BB4A-479D-8C06-522C1DBAB2F9}" type="datetimeFigureOut">
              <a:rPr lang="id-ID"/>
              <a:t>01/08/2013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id-ID" sz="1200"/>
            </a:lvl1pPr>
          </a:lstStyle>
          <a:p>
            <a:fld id="{C4FD142E-5B44-489E-8F73-9E67242E680D}" type="slidenum">
              <a:rPr lang="id-ID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id-ID" sz="1200"/>
            </a:lvl1pPr>
          </a:lstStyle>
          <a:p>
            <a:fld id="{3ABD2D7A-D230-4F91-BD59-0A39C2703BA8}" type="datetimeFigureOut">
              <a:t>2013-08-01</a:t>
            </a:fld>
            <a:endParaRPr lang="id-ID"/>
          </a:p>
        </p:txBody>
      </p:sp>
      <p:sp>
        <p:nvSpPr>
          <p:cNvPr id="4" name="Tempat Penampung Gamba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id-ID"/>
          </a:p>
        </p:txBody>
      </p:sp>
      <p:sp>
        <p:nvSpPr>
          <p:cNvPr id="5" name="Tempat Penampung Catatan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id-ID" sz="1200"/>
            </a:lvl1pPr>
          </a:lstStyle>
          <a:p>
            <a:fld id="{F93199CD-3E1B-4AE6-990F-76F925F5EA9F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/>
              <a:t>Untuk mengganti gambar ini, cukup pilih lalu hapus. Lalu klik ikon Sisipkan Gambar untuk mengganti gambar dengan gambar milik Anda!</a:t>
            </a:r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id-ID" sz="6600">
                <a:solidFill>
                  <a:schemeClr val="tx1"/>
                </a:solidFill>
              </a:defRPr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id-ID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2013-08-01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 Gambar yang S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5" name="Tempat Penampung Gambar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Tempat Penampung Tanggal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8" name="Tempat Penampung Foo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empat Penampung Nomor Slide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ga Gambar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mpat Penampung Gamba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5" name="Tempat Penampung Gamba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Tempat Penampung Tanggal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Tempat Penampung Nomor Slid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 Gambar Kiri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id-ID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id-ID" sz="18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5" name="Tempat Penampung Gambar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8" name="Tempat Penampung Tanggal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9" name="Tempat Penampung Foo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Tempat Penampung Nomor Slide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 Gambar Kan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id-ID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id-ID" sz="18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5" name="Tempat Penampung Gamba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8" name="Tempat Penampung Tanggal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9" name="Tempat Penampung Foo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Tempat Penampung Nomor Slide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5" name="Tempat Penampung Gambar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Tempat Penampung Tanggal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 Gambar Bers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5" name="Tempat Penampung Gamba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Tempat Penampung Tanggal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ga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5" name="Tempat Penampung Gamba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7" name="Tempat Penampung Gambar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Tempat Penampung Tanggal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ga Gambar Bers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5" name="Tempat Penampung Gambar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7" name="Tempat Penampung Gambar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Tempat Penampung Tanggal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Tempat Penampung Nomor Slid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ma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mpat Penampung Gamba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9" name="Tempat Penampung Gambar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5" name="Tempat Penampung Gamba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7" name="Tempat Penampung Gambar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Tempat Penampung Tanggal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Tempat Penampung Nomor Slid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tu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Tempat Penampung Tanggal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Vertikal 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mpat Penampung Gambar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800"/>
            </a:lvl1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Judul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 latinLnBrk="0">
              <a:lnSpc>
                <a:spcPct val="85000"/>
              </a:lnSpc>
              <a:defRPr lang="id-ID" sz="6600">
                <a:solidFill>
                  <a:schemeClr val="tx1"/>
                </a:solidFill>
              </a:defRPr>
            </a:lvl1pPr>
          </a:lstStyle>
          <a:p>
            <a:r>
              <a:rPr lang="id-ID"/>
              <a:t>Klik untuk memasukkan Nama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id-ID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</a:p>
        </p:txBody>
      </p:sp>
      <p:sp>
        <p:nvSpPr>
          <p:cNvPr id="11" name="Tempat Penampung Teks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id-ID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lang="id-ID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lang="id-ID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lang="id-ID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lang="id-ID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id-ID"/>
              <a:t>Tahun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id-ID"/>
            </a:lvl5pPr>
            <a:lvl6pPr latinLnBrk="0">
              <a:defRPr lang="id-ID"/>
            </a:lvl6pPr>
            <a:lvl7pPr latinLnBrk="0">
              <a:defRPr lang="id-ID"/>
            </a:lvl7pPr>
            <a:lvl8pPr latinLnBrk="0">
              <a:defRPr lang="id-ID"/>
            </a:lvl8pPr>
            <a:lvl9pPr latinLnBrk="0">
              <a:defRPr lang="id-ID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2013-08-01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lang="id-ID" sz="4800" b="0" cap="none" baseline="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id-ID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id-ID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id-ID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2013-08-01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id-ID" sz="2400"/>
            </a:lvl1pPr>
            <a:lvl2pPr latinLnBrk="0">
              <a:defRPr lang="id-ID" sz="2000"/>
            </a:lvl2pPr>
            <a:lvl3pPr latinLnBrk="0">
              <a:defRPr lang="id-ID" sz="1800"/>
            </a:lvl3pPr>
            <a:lvl4pPr latinLnBrk="0">
              <a:defRPr lang="id-ID" sz="1600"/>
            </a:lvl4pPr>
            <a:lvl5pPr latinLnBrk="0">
              <a:defRPr lang="id-ID" sz="1600"/>
            </a:lvl5pPr>
            <a:lvl6pPr latinLnBrk="0">
              <a:defRPr lang="id-ID" sz="1600"/>
            </a:lvl6pPr>
            <a:lvl7pPr latinLnBrk="0">
              <a:defRPr lang="id-ID" sz="1600"/>
            </a:lvl7pPr>
            <a:lvl8pPr latinLnBrk="0">
              <a:defRPr lang="id-ID" sz="1600"/>
            </a:lvl8pPr>
            <a:lvl9pPr latinLnBrk="0">
              <a:defRPr lang="id-ID" sz="16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Konten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id-ID" sz="2400"/>
            </a:lvl1pPr>
            <a:lvl2pPr latinLnBrk="0">
              <a:defRPr lang="id-ID" sz="2000"/>
            </a:lvl2pPr>
            <a:lvl3pPr latinLnBrk="0">
              <a:defRPr lang="id-ID" sz="1800"/>
            </a:lvl3pPr>
            <a:lvl4pPr latinLnBrk="0">
              <a:defRPr lang="id-ID" sz="1600"/>
            </a:lvl4pPr>
            <a:lvl5pPr latinLnBrk="0">
              <a:defRPr lang="id-ID" sz="1600"/>
            </a:lvl5pPr>
            <a:lvl6pPr latinLnBrk="0">
              <a:defRPr lang="id-ID" sz="1600"/>
            </a:lvl6pPr>
            <a:lvl7pPr latinLnBrk="0">
              <a:defRPr lang="id-ID" sz="1600"/>
            </a:lvl7pPr>
            <a:lvl8pPr latinLnBrk="0">
              <a:defRPr lang="id-ID" sz="1600"/>
            </a:lvl8pPr>
            <a:lvl9pPr latinLnBrk="0">
              <a:defRPr lang="id-ID" sz="16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empat Penampung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2013-08-01</a:t>
            </a:fld>
            <a:endParaRPr lang="id-ID"/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lang="id-ID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id-ID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id-ID" sz="2000" b="1"/>
            </a:lvl2pPr>
            <a:lvl3pPr marL="914400" indent="0" latinLnBrk="0">
              <a:buNone/>
              <a:defRPr lang="id-ID" sz="1800" b="1"/>
            </a:lvl3pPr>
            <a:lvl4pPr marL="1371600" indent="0" latinLnBrk="0">
              <a:buNone/>
              <a:defRPr lang="id-ID" sz="1600" b="1"/>
            </a:lvl4pPr>
            <a:lvl5pPr marL="1828800" indent="0" latinLnBrk="0">
              <a:buNone/>
              <a:defRPr lang="id-ID" sz="1600" b="1"/>
            </a:lvl5pPr>
            <a:lvl6pPr marL="2286000" indent="0" latinLnBrk="0">
              <a:buNone/>
              <a:defRPr lang="id-ID" sz="1600" b="1"/>
            </a:lvl6pPr>
            <a:lvl7pPr marL="2743200" indent="0" latinLnBrk="0">
              <a:buNone/>
              <a:defRPr lang="id-ID" sz="1600" b="1"/>
            </a:lvl7pPr>
            <a:lvl8pPr marL="3200400" indent="0" latinLnBrk="0">
              <a:buNone/>
              <a:defRPr lang="id-ID" sz="1600" b="1"/>
            </a:lvl8pPr>
            <a:lvl9pPr marL="3657600" indent="0" latinLnBrk="0">
              <a:buNone/>
              <a:defRPr lang="id-ID" sz="1600" b="1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4" name="Tempat Penampung Konten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id-ID" sz="2000"/>
            </a:lvl1pPr>
            <a:lvl2pPr latinLnBrk="0">
              <a:defRPr lang="id-ID" sz="1800"/>
            </a:lvl2pPr>
            <a:lvl3pPr latinLnBrk="0">
              <a:defRPr lang="id-ID" sz="1600"/>
            </a:lvl3pPr>
            <a:lvl4pPr latinLnBrk="0">
              <a:defRPr lang="id-ID" sz="1400"/>
            </a:lvl4pPr>
            <a:lvl5pPr latinLnBrk="0">
              <a:defRPr lang="id-ID" sz="1400"/>
            </a:lvl5pPr>
            <a:lvl6pPr latinLnBrk="0">
              <a:defRPr lang="id-ID" sz="1400"/>
            </a:lvl6pPr>
            <a:lvl7pPr latinLnBrk="0">
              <a:defRPr lang="id-ID" sz="1400"/>
            </a:lvl7pPr>
            <a:lvl8pPr latinLnBrk="0">
              <a:defRPr lang="id-ID" sz="1400"/>
            </a:lvl8pPr>
            <a:lvl9pPr latinLnBrk="0">
              <a:defRPr lang="id-ID" sz="14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empat Penampung Teks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id-ID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id-ID" sz="2000" b="1"/>
            </a:lvl2pPr>
            <a:lvl3pPr marL="914400" indent="0" latinLnBrk="0">
              <a:buNone/>
              <a:defRPr lang="id-ID" sz="1800" b="1"/>
            </a:lvl3pPr>
            <a:lvl4pPr marL="1371600" indent="0" latinLnBrk="0">
              <a:buNone/>
              <a:defRPr lang="id-ID" sz="1600" b="1"/>
            </a:lvl4pPr>
            <a:lvl5pPr marL="1828800" indent="0" latinLnBrk="0">
              <a:buNone/>
              <a:defRPr lang="id-ID" sz="1600" b="1"/>
            </a:lvl5pPr>
            <a:lvl6pPr marL="2286000" indent="0" latinLnBrk="0">
              <a:buNone/>
              <a:defRPr lang="id-ID" sz="1600" b="1"/>
            </a:lvl6pPr>
            <a:lvl7pPr marL="2743200" indent="0" latinLnBrk="0">
              <a:buNone/>
              <a:defRPr lang="id-ID" sz="1600" b="1"/>
            </a:lvl7pPr>
            <a:lvl8pPr marL="3200400" indent="0" latinLnBrk="0">
              <a:buNone/>
              <a:defRPr lang="id-ID" sz="1600" b="1"/>
            </a:lvl8pPr>
            <a:lvl9pPr marL="3657600" indent="0" latinLnBrk="0">
              <a:buNone/>
              <a:defRPr lang="id-ID" sz="1600" b="1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6" name="Tempat Penampung Konten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id-ID" sz="2000"/>
            </a:lvl1pPr>
            <a:lvl2pPr latinLnBrk="0">
              <a:defRPr lang="id-ID" sz="1800"/>
            </a:lvl2pPr>
            <a:lvl3pPr latinLnBrk="0">
              <a:defRPr lang="id-ID" sz="1600"/>
            </a:lvl3pPr>
            <a:lvl4pPr latinLnBrk="0">
              <a:defRPr lang="id-ID" sz="1400"/>
            </a:lvl4pPr>
            <a:lvl5pPr latinLnBrk="0">
              <a:defRPr lang="id-ID" sz="1400"/>
            </a:lvl5pPr>
            <a:lvl6pPr latinLnBrk="0">
              <a:defRPr lang="id-ID" sz="1400"/>
            </a:lvl6pPr>
            <a:lvl7pPr latinLnBrk="0">
              <a:defRPr lang="id-ID" sz="1400"/>
            </a:lvl7pPr>
            <a:lvl8pPr latinLnBrk="0">
              <a:defRPr lang="id-ID" sz="1400"/>
            </a:lvl8pPr>
            <a:lvl9pPr latinLnBrk="0">
              <a:defRPr lang="id-ID" sz="14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7" name="Tempat Penampung Tanggal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2013-08-01</a:t>
            </a:fld>
            <a:endParaRPr lang="id-ID"/>
          </a:p>
        </p:txBody>
      </p:sp>
      <p:sp>
        <p:nvSpPr>
          <p:cNvPr id="8" name="Tempat Penampung Foo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empat Penampung Nomor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anggal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2013-08-01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Tanggal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2013-08-01</a:t>
            </a:fld>
            <a:endParaRPr lang="id-ID"/>
          </a:p>
        </p:txBody>
      </p:sp>
      <p:sp>
        <p:nvSpPr>
          <p:cNvPr id="3" name="Tempat Penampung Foo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lang="id-ID" sz="3200" b="0">
                <a:solidFill>
                  <a:schemeClr val="accent2"/>
                </a:solidFill>
              </a:defRPr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lang="id-ID" sz="2400"/>
            </a:lvl1pPr>
            <a:lvl2pPr latinLnBrk="0">
              <a:defRPr lang="id-ID" sz="2000"/>
            </a:lvl2pPr>
            <a:lvl3pPr latinLnBrk="0">
              <a:defRPr lang="id-ID" sz="1800"/>
            </a:lvl3pPr>
            <a:lvl4pPr latinLnBrk="0">
              <a:defRPr lang="id-ID" sz="1600"/>
            </a:lvl4pPr>
            <a:lvl5pPr latinLnBrk="0">
              <a:defRPr lang="id-ID" sz="1600"/>
            </a:lvl5pPr>
            <a:lvl6pPr latinLnBrk="0">
              <a:defRPr lang="id-ID" sz="1600" baseline="0"/>
            </a:lvl6pPr>
            <a:lvl7pPr latinLnBrk="0">
              <a:defRPr lang="id-ID" sz="1600" baseline="0"/>
            </a:lvl7pPr>
            <a:lvl8pPr latinLnBrk="0">
              <a:defRPr lang="id-ID" sz="1600" baseline="0"/>
            </a:lvl8pPr>
            <a:lvl9pPr latinLnBrk="0">
              <a:defRPr lang="id-ID" sz="1600" baseline="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id-ID" sz="18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5" name="Tempat Penampung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2013-08-01</a:t>
            </a:fld>
            <a:endParaRPr lang="id-ID"/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id-ID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id-ID" sz="18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5" name="Tempat Penampung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Vertik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id-ID"/>
            </a:lvl5pPr>
            <a:lvl6pPr latinLnBrk="0">
              <a:defRPr lang="id-ID"/>
            </a:lvl6pPr>
            <a:lvl7pPr latinLnBrk="0">
              <a:defRPr lang="id-ID"/>
            </a:lvl7pPr>
            <a:lvl8pPr latinLnBrk="0">
              <a:defRPr lang="id-ID" baseline="0"/>
            </a:lvl8pPr>
            <a:lvl9pPr latinLnBrk="0">
              <a:defRPr lang="id-ID" baseline="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2013-08-01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Vertikal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lang="id-ID"/>
            </a:lvl5pPr>
            <a:lvl6pPr latinLnBrk="0">
              <a:defRPr lang="id-ID"/>
            </a:lvl6pPr>
            <a:lvl7pPr latinLnBrk="0">
              <a:defRPr lang="id-ID"/>
            </a:lvl7pPr>
            <a:lvl8pPr latinLnBrk="0">
              <a:defRPr lang="id-ID"/>
            </a:lvl8pPr>
            <a:lvl9pPr latinLnBrk="0">
              <a:defRPr lang="id-ID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t>2013-08-01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Kiri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id-ID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id-ID" sz="18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6" name="Tempat Penampung Tanggal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7" name="Tempat Penampung Foo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Tempat Penampung Nomor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Kan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id-ID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id-ID" sz="18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5" name="Tempat Penampung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Empat Gambar Kiri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id-ID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id-ID" sz="18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5" name="Tempat Penampung Gambar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6" name="Tempat Penampung Gambar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7" name="Tempat Penampung Gambar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8" name="Tempat Penampung Tanggal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9" name="Tempat Penampung Foo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Tempat Penampung Nomor Slide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Empat Gambar Kan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id-ID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id-ID" sz="18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5" name="Tempat Penampung Gamba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6" name="Tempat Penampung Gambar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7" name="Tempat Penampung Gambar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8" name="Tempat Penampung Tanggal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9" name="Tempat Penampung Foo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Tempat Penampung Nomor Slide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am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mpat Penampung Gamba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9" name="Tempat Penampung Gambar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5" name="Tempat Penampung Gamba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6" name="Tempat Penampung Gambar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7" name="Tempat Penampung Gambar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2" name="Tempat Penampung Tanggal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Tempat Penampung Nomor Slide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Kiri dengan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id-ID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6" name="Tempat Penampung Tanggal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7" name="Tempat Penampung Foo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Tempat Penampung Nomor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Kanan dengan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id-ID" sz="2400"/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id-ID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2" name="Tempat Penampung Tanggal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pPr/>
              <a:t>2013-08-01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Judul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d-ID"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3F41C87-7AD9-4845-A077-840E4A0F3F06}" type="datetimeFigureOut">
              <a:rPr lang="pl-PL" smtClean="0"/>
              <a:pPr/>
              <a:t>2013-08-01</a:t>
            </a:fld>
            <a:endParaRPr lang="pl-PL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id-ID"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d-ID" sz="1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A013F82-EE5E-44EE-A61D-E31C6657F2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id-ID" sz="3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id-ID"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id-ID"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id-ID"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id-ID"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id-ID"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id-ID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id-ID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id-ID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id-ID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Judu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Judul album</a:t>
            </a:r>
          </a:p>
        </p:txBody>
      </p:sp>
      <p:sp>
        <p:nvSpPr>
          <p:cNvPr id="4" name="Subjudu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/>
              <a:t>Subjudul album</a:t>
            </a:r>
          </a:p>
        </p:txBody>
      </p:sp>
      <p:sp>
        <p:nvSpPr>
          <p:cNvPr id="5" name="Tempat Penampung Tek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d-ID" dirty="0"/>
              <a:t>Tahun</a:t>
            </a:r>
          </a:p>
        </p:txBody>
      </p:sp>
      <p:pic>
        <p:nvPicPr>
          <p:cNvPr id="7" name="Tempat Penampung Gambar 6" descr="Seorang yang baru luluc dengan topi dan toga saling berpelukan dengan yang lainnya" title="Contoh Gambar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mpungan Gambar 7"/>
          <p:cNvSpPr>
            <a:spLocks noGrp="1"/>
          </p:cNvSpPr>
          <p:nvPr>
            <p:ph type="pic" idx="13"/>
          </p:nvPr>
        </p:nvSpPr>
        <p:spPr/>
      </p:sp>
      <p:sp>
        <p:nvSpPr>
          <p:cNvPr id="6" name="Tampungan Gamba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ampungan Gambar 6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56987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mpungan Gambar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Judu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Tampungan Teks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ampungan Gambar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17713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mpungan Gambar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Judu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Tampungan Teks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ampungan Gambar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1776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mpungan Gamba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ampungan Gambar 6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31483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mpungan Gamba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ampungan Gambar 6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92895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mpungan Gamba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ampungan Gambar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Tampungan Gambar 7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20571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mpungan Gamba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ampungan Gambar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Tampungan Gambar 7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79763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mpungan Gambar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ampungan Gambar 9"/>
          <p:cNvSpPr>
            <a:spLocks noGrp="1"/>
          </p:cNvSpPr>
          <p:nvPr>
            <p:ph type="pic" idx="14"/>
          </p:nvPr>
        </p:nvSpPr>
        <p:spPr/>
      </p:sp>
      <p:sp>
        <p:nvSpPr>
          <p:cNvPr id="6" name="Tampungan Gamba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ampungan Gambar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Tampungan Gambar 7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94980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mpungan Gambar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91231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Judu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ubjudu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53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mpungan Gambar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Judu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Tampungan Teks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9977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Judu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Konten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257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614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mpungan Gambar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Judu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Tampungan Teks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99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mpungan Gambar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Judu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Tampungan Teks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ampungan Gambar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Tampungan Gambar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Tampungan Gambar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24601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mpungan Gambar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Judu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Tampungan Teks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ampungan Gambar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Tampungan Gambar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Tampungan Gambar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93263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mpungan Gambar 9"/>
          <p:cNvSpPr>
            <a:spLocks noGrp="1"/>
          </p:cNvSpPr>
          <p:nvPr>
            <p:ph type="pic" idx="13"/>
          </p:nvPr>
        </p:nvSpPr>
        <p:spPr/>
      </p:sp>
      <p:sp>
        <p:nvSpPr>
          <p:cNvPr id="11" name="Tampungan Gambar 10"/>
          <p:cNvSpPr>
            <a:spLocks noGrp="1"/>
          </p:cNvSpPr>
          <p:nvPr>
            <p:ph type="pic" idx="14"/>
          </p:nvPr>
        </p:nvSpPr>
        <p:spPr/>
      </p:sp>
      <p:sp>
        <p:nvSpPr>
          <p:cNvPr id="6" name="Tampungan Gamba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ampungan Gambar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Tampungan Gambar 7"/>
          <p:cNvSpPr>
            <a:spLocks noGrp="1"/>
          </p:cNvSpPr>
          <p:nvPr>
            <p:ph type="pic" idx="11"/>
          </p:nvPr>
        </p:nvSpPr>
        <p:spPr/>
      </p:sp>
      <p:sp>
        <p:nvSpPr>
          <p:cNvPr id="9" name="Tampungan Gambar 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6815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mpungan Gamba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ampungan Teks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750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mpungan Gamba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ampungan Teks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335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mpungan Gamba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ampungan Gambar 6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41215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lbum Kelulusan 16x9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FormulirPustakaDokumen</Display>
  <Edit>FormulirPustakaDokumen</Edit>
  <New>FormulirPustakaDokumen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jumlah simpan dan revisi. Aplikasi bertanggung jawab untuk memperbarui nilai ini setelah setiap revisi.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29</Words>
  <Application>Microsoft Office PowerPoint</Application>
  <PresentationFormat>Kustom</PresentationFormat>
  <Paragraphs>5</Paragraphs>
  <Slides>21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21</vt:i4>
      </vt:variant>
    </vt:vector>
  </HeadingPairs>
  <TitlesOfParts>
    <vt:vector size="25" baseType="lpstr">
      <vt:lpstr>Arial</vt:lpstr>
      <vt:lpstr>Cambria</vt:lpstr>
      <vt:lpstr>Segoe UI</vt:lpstr>
      <vt:lpstr>Album Kelulusan 16x9</vt:lpstr>
      <vt:lpstr>Judul album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Judul album</dc:title>
  <dc:creator/>
  <cp:lastModifiedBy/>
  <cp:revision>13</cp:revision>
  <dcterms:created xsi:type="dcterms:W3CDTF">2013-06-10T18:40:23Z</dcterms:created>
  <dcterms:modified xsi:type="dcterms:W3CDTF">2013-08-01T10:29:27Z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