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71" d="100"/>
          <a:sy n="71" d="100"/>
        </p:scale>
        <p:origin x="708" y="66"/>
      </p:cViewPr>
      <p:guideLst>
        <p:guide orient="horz" pos="3168"/>
        <p:guide pos="2448"/>
      </p:guideLst>
    </p:cSldViewPr>
  </p:slideViewPr>
  <p:notesTextViewPr>
    <p:cViewPr>
      <p:scale>
        <a:sx n="1" d="1"/>
        <a:sy n="1" d="1"/>
      </p:scale>
      <p:origin x="0" y="0"/>
    </p:cViewPr>
  </p:notesTextViewPr>
  <p:notesViewPr>
    <p:cSldViewPr snapToGrid="0">
      <p:cViewPr>
        <p:scale>
          <a:sx n="100" d="100"/>
          <a:sy n="100" d="100"/>
        </p:scale>
        <p:origin x="2028" y="-10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mpat Penampung Head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d-ID" sz="1200"/>
            </a:lvl1pPr>
          </a:lstStyle>
          <a:p>
            <a:endParaRPr lang="id-ID"/>
          </a:p>
        </p:txBody>
      </p:sp>
      <p:sp>
        <p:nvSpPr>
          <p:cNvPr id="3" name="Tempat Penampung Tanggal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id-ID" sz="1200"/>
            </a:lvl1pPr>
          </a:lstStyle>
          <a:p>
            <a:fld id="{11A3E735-BF91-4312-B791-E02C86E8EB64}" type="datetimeFigureOut">
              <a:rPr lang="id-ID" smtClean="0"/>
              <a:t>29/07/2013</a:t>
            </a:fld>
            <a:endParaRPr lang="id-ID"/>
          </a:p>
        </p:txBody>
      </p:sp>
      <p:sp>
        <p:nvSpPr>
          <p:cNvPr id="4" name="Tempat Penampung Foo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id-ID" sz="1200"/>
            </a:lvl1pPr>
          </a:lstStyle>
          <a:p>
            <a:endParaRPr lang="id-ID"/>
          </a:p>
        </p:txBody>
      </p:sp>
      <p:sp>
        <p:nvSpPr>
          <p:cNvPr id="5" name="Tempat Penampung Nomor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id-ID" sz="1200"/>
            </a:lvl1pPr>
          </a:lstStyle>
          <a:p>
            <a:fld id="{4E3EF6B9-21BA-4F23-9CAC-47147AFFA150}" type="slidenum">
              <a:rPr lang="id-ID" smtClean="0"/>
              <a:t>‹#›</a:t>
            </a:fld>
            <a:endParaRPr lang="id-ID"/>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mpat Penampung Head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d-ID" sz="1200"/>
            </a:lvl1pPr>
          </a:lstStyle>
          <a:p>
            <a:endParaRPr lang="id-ID"/>
          </a:p>
        </p:txBody>
      </p:sp>
      <p:sp>
        <p:nvSpPr>
          <p:cNvPr id="3" name="Tempat Penampung Tanggal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id-ID" sz="1200"/>
            </a:lvl1pPr>
          </a:lstStyle>
          <a:p>
            <a:fld id="{C0607983-037E-4770-8F0C-1430ED136D42}" type="datetimeFigureOut">
              <a:t>2013-07-29</a:t>
            </a:fld>
            <a:endParaRPr lang="id-ID"/>
          </a:p>
        </p:txBody>
      </p:sp>
      <p:sp>
        <p:nvSpPr>
          <p:cNvPr id="4" name="Tempat Penampung Gamba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Tempat Penampung Catatan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d-ID"/>
              <a:t>Klik untuk mengedit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6" name="Tempat Penampung Foo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id-ID" sz="1200"/>
            </a:lvl1pPr>
          </a:lstStyle>
          <a:p>
            <a:endParaRPr lang="id-ID"/>
          </a:p>
        </p:txBody>
      </p:sp>
      <p:sp>
        <p:nvSpPr>
          <p:cNvPr id="7" name="Tempat Penampung Nomor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id-ID" sz="1200"/>
            </a:lvl1pPr>
          </a:lstStyle>
          <a:p>
            <a:fld id="{6F96E695-1FEC-489F-8D1B-295ED1FA9E67}" type="slidenum">
              <a:t>‹#›</a:t>
            </a:fld>
            <a:endParaRPr lang="id-ID"/>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lang="id-ID" sz="1200" kern="1200">
        <a:solidFill>
          <a:schemeClr val="tx1"/>
        </a:solidFill>
        <a:latin typeface="+mn-lt"/>
        <a:ea typeface="+mn-ea"/>
        <a:cs typeface="+mn-cs"/>
      </a:defRPr>
    </a:lvl1pPr>
    <a:lvl2pPr marL="457200" algn="l" defTabSz="914400" rtl="0" eaLnBrk="1" latinLnBrk="0" hangingPunct="1">
      <a:defRPr lang="id-ID" sz="1200" kern="1200">
        <a:solidFill>
          <a:schemeClr val="tx1"/>
        </a:solidFill>
        <a:latin typeface="+mn-lt"/>
        <a:ea typeface="+mn-ea"/>
        <a:cs typeface="+mn-cs"/>
      </a:defRPr>
    </a:lvl2pPr>
    <a:lvl3pPr marL="914400" algn="l" defTabSz="914400" rtl="0" eaLnBrk="1" latinLnBrk="0" hangingPunct="1">
      <a:defRPr lang="id-ID" sz="1200" kern="1200">
        <a:solidFill>
          <a:schemeClr val="tx1"/>
        </a:solidFill>
        <a:latin typeface="+mn-lt"/>
        <a:ea typeface="+mn-ea"/>
        <a:cs typeface="+mn-cs"/>
      </a:defRPr>
    </a:lvl3pPr>
    <a:lvl4pPr marL="1371600" algn="l" defTabSz="914400" rtl="0" eaLnBrk="1" latinLnBrk="0" hangingPunct="1">
      <a:defRPr lang="id-ID" sz="1200" kern="1200">
        <a:solidFill>
          <a:schemeClr val="tx1"/>
        </a:solidFill>
        <a:latin typeface="+mn-lt"/>
        <a:ea typeface="+mn-ea"/>
        <a:cs typeface="+mn-cs"/>
      </a:defRPr>
    </a:lvl4pPr>
    <a:lvl5pPr marL="1828800" algn="l" defTabSz="914400" rtl="0" eaLnBrk="1" latinLnBrk="0" hangingPunct="1">
      <a:defRPr lang="id-ID" sz="1200" kern="1200">
        <a:solidFill>
          <a:schemeClr val="tx1"/>
        </a:solidFill>
        <a:latin typeface="+mn-lt"/>
        <a:ea typeface="+mn-ea"/>
        <a:cs typeface="+mn-cs"/>
      </a:defRPr>
    </a:lvl5pPr>
    <a:lvl6pPr marL="2286000" algn="l" defTabSz="914400" rtl="0" eaLnBrk="1" latinLnBrk="0" hangingPunct="1">
      <a:defRPr lang="id-ID" sz="1200" kern="1200">
        <a:solidFill>
          <a:schemeClr val="tx1"/>
        </a:solidFill>
        <a:latin typeface="+mn-lt"/>
        <a:ea typeface="+mn-ea"/>
        <a:cs typeface="+mn-cs"/>
      </a:defRPr>
    </a:lvl6pPr>
    <a:lvl7pPr marL="2743200" algn="l" defTabSz="914400" rtl="0" eaLnBrk="1" latinLnBrk="0" hangingPunct="1">
      <a:defRPr lang="id-ID" sz="1200" kern="1200">
        <a:solidFill>
          <a:schemeClr val="tx1"/>
        </a:solidFill>
        <a:latin typeface="+mn-lt"/>
        <a:ea typeface="+mn-ea"/>
        <a:cs typeface="+mn-cs"/>
      </a:defRPr>
    </a:lvl7pPr>
    <a:lvl8pPr marL="3200400" algn="l" defTabSz="914400" rtl="0" eaLnBrk="1" latinLnBrk="0" hangingPunct="1">
      <a:defRPr lang="id-ID" sz="1200" kern="1200">
        <a:solidFill>
          <a:schemeClr val="tx1"/>
        </a:solidFill>
        <a:latin typeface="+mn-lt"/>
        <a:ea typeface="+mn-ea"/>
        <a:cs typeface="+mn-cs"/>
      </a:defRPr>
    </a:lvl8pPr>
    <a:lvl9pPr marL="3657600" algn="l" defTabSz="914400" rtl="0" eaLnBrk="1" latinLnBrk="0" hangingPunct="1">
      <a:defRPr lang="id-ID"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mpat Penampung Gambar 1"/>
          <p:cNvSpPr>
            <a:spLocks noGrp="1" noRot="1" noChangeAspect="1"/>
          </p:cNvSpPr>
          <p:nvPr>
            <p:ph type="sldImg"/>
          </p:nvPr>
        </p:nvSpPr>
        <p:spPr/>
      </p:sp>
      <p:sp>
        <p:nvSpPr>
          <p:cNvPr id="4" name="Tempat Penampung Nomor Slide 3"/>
          <p:cNvSpPr>
            <a:spLocks noGrp="1"/>
          </p:cNvSpPr>
          <p:nvPr>
            <p:ph type="sldNum" sz="quarter" idx="10"/>
          </p:nvPr>
        </p:nvSpPr>
        <p:spPr/>
        <p:txBody>
          <a:bodyPr/>
          <a:lstStyle/>
          <a:p>
            <a:fld id="{6F96E695-1FEC-489F-8D1B-295ED1FA9E67}" type="slidenum">
              <a:rPr lang="id-ID" smtClean="0"/>
              <a:t>1</a:t>
            </a:fld>
            <a:endParaRPr lang="id-ID"/>
          </a:p>
        </p:txBody>
      </p:sp>
      <p:sp>
        <p:nvSpPr>
          <p:cNvPr id="11" name="Tempat Penampung Catatan 10"/>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id-ID"/>
            </a:pPr>
            <a:r>
              <a:rPr lang="id-ID" dirty="0"/>
              <a:t>Untuk mengubah selebaran ini, ganti </a:t>
            </a:r>
            <a:r>
              <a:rPr lang="id-ID" dirty="0" err="1"/>
              <a:t>konten</a:t>
            </a:r>
            <a:r>
              <a:rPr lang="id-ID" dirty="0"/>
              <a:t> contoh kami dengan konten Anda sendiri. Jika Anda ingin memulai dari awal, tekan tombol Slide baru pada tab Beranda untuk menyisipkan halaman baru. Sekarang masukkan teks dan gambar Anda di tempat penampung yang kosong.</a:t>
            </a:r>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lebaran 8.5 x 11">
    <p:spTree>
      <p:nvGrpSpPr>
        <p:cNvPr id="1" name=""/>
        <p:cNvGrpSpPr/>
        <p:nvPr/>
      </p:nvGrpSpPr>
      <p:grpSpPr>
        <a:xfrm>
          <a:off x="0" y="0"/>
          <a:ext cx="0" cy="0"/>
          <a:chOff x="0" y="0"/>
          <a:chExt cx="0" cy="0"/>
        </a:xfrm>
      </p:grpSpPr>
      <p:sp>
        <p:nvSpPr>
          <p:cNvPr id="9" name="Tempat Penampung Teks 8"/>
          <p:cNvSpPr>
            <a:spLocks noGrp="1"/>
          </p:cNvSpPr>
          <p:nvPr>
            <p:ph type="body" sz="quarter" idx="10" hasCustomPrompt="1"/>
          </p:nvPr>
        </p:nvSpPr>
        <p:spPr>
          <a:xfrm>
            <a:off x="1319002" y="535236"/>
            <a:ext cx="5242220" cy="1806628"/>
          </a:xfrm>
        </p:spPr>
        <p:txBody>
          <a:bodyPr lIns="0" tIns="0" rIns="0" bIns="0" anchor="b">
            <a:noAutofit/>
          </a:bodyPr>
          <a:lstStyle>
            <a:lvl1pPr marL="0" indent="0" latinLnBrk="0">
              <a:lnSpc>
                <a:spcPct val="85000"/>
              </a:lnSpc>
              <a:spcBef>
                <a:spcPts val="0"/>
              </a:spcBef>
              <a:buNone/>
              <a:defRPr lang="id-ID" sz="5200" b="1"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a:t>Tambahkan teks</a:t>
            </a:r>
          </a:p>
        </p:txBody>
      </p:sp>
      <p:sp>
        <p:nvSpPr>
          <p:cNvPr id="31" name="Tempat Penampung Teks 8"/>
          <p:cNvSpPr>
            <a:spLocks noGrp="1"/>
          </p:cNvSpPr>
          <p:nvPr>
            <p:ph type="body" sz="quarter" idx="16" hasCustomPrompt="1"/>
          </p:nvPr>
        </p:nvSpPr>
        <p:spPr>
          <a:xfrm>
            <a:off x="4039565" y="2689705"/>
            <a:ext cx="2521657" cy="420506"/>
          </a:xfrm>
        </p:spPr>
        <p:txBody>
          <a:bodyPr lIns="0" tIns="0" rIns="0" bIns="0" anchor="ctr">
            <a:noAutofit/>
          </a:bodyPr>
          <a:lstStyle>
            <a:lvl1pPr marL="0" indent="0" latinLnBrk="0">
              <a:lnSpc>
                <a:spcPct val="82000"/>
              </a:lnSpc>
              <a:spcBef>
                <a:spcPts val="0"/>
              </a:spcBef>
              <a:buNone/>
              <a:defRPr lang="id-ID" sz="1600" b="1"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a:t>Teks judul</a:t>
            </a:r>
          </a:p>
        </p:txBody>
      </p:sp>
      <p:sp>
        <p:nvSpPr>
          <p:cNvPr id="5" name="Tempat Penampung Teks 4"/>
          <p:cNvSpPr>
            <a:spLocks noGrp="1"/>
          </p:cNvSpPr>
          <p:nvPr>
            <p:ph type="body" sz="quarter" idx="17"/>
          </p:nvPr>
        </p:nvSpPr>
        <p:spPr>
          <a:xfrm>
            <a:off x="4039564" y="3236633"/>
            <a:ext cx="2521657" cy="3235606"/>
          </a:xfrm>
        </p:spPr>
        <p:txBody>
          <a:bodyPr lIns="0" tIns="0" rIns="0" bIns="0">
            <a:noAutofit/>
          </a:bodyPr>
          <a:lstStyle>
            <a:lvl1pPr marL="182880" indent="-182880" latinLnBrk="0">
              <a:lnSpc>
                <a:spcPct val="120000"/>
              </a:lnSpc>
              <a:spcBef>
                <a:spcPts val="1100"/>
              </a:spcBef>
              <a:defRPr lang="id-ID" sz="110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402336" indent="-182880" latinLnBrk="0">
              <a:lnSpc>
                <a:spcPct val="120000"/>
              </a:lnSpc>
              <a:spcBef>
                <a:spcPts val="1100"/>
              </a:spcBef>
              <a:defRPr lang="id-ID" sz="1100">
                <a:solidFill>
                  <a:schemeClr val="tx2"/>
                </a:solidFill>
                <a:latin typeface="Segoe UI" panose="020B0502040204020203" pitchFamily="34" charset="0"/>
                <a:ea typeface="Segoe UI" panose="020B0502040204020203" pitchFamily="34" charset="0"/>
                <a:cs typeface="Segoe UI" panose="020B0502040204020203" pitchFamily="34" charset="0"/>
              </a:defRPr>
            </a:lvl2pPr>
            <a:lvl3pPr marL="402336" indent="-182880" latinLnBrk="0">
              <a:lnSpc>
                <a:spcPct val="120000"/>
              </a:lnSpc>
              <a:spcBef>
                <a:spcPts val="1100"/>
              </a:spcBef>
              <a:defRPr lang="id-ID" sz="1100">
                <a:solidFill>
                  <a:schemeClr val="tx2"/>
                </a:solidFill>
                <a:latin typeface="Segoe UI" panose="020B0502040204020203" pitchFamily="34" charset="0"/>
                <a:ea typeface="Segoe UI" panose="020B0502040204020203" pitchFamily="34" charset="0"/>
                <a:cs typeface="Segoe UI" panose="020B0502040204020203" pitchFamily="34" charset="0"/>
              </a:defRPr>
            </a:lvl3pPr>
            <a:lvl4pPr marL="402336" indent="-182880" latinLnBrk="0">
              <a:lnSpc>
                <a:spcPct val="120000"/>
              </a:lnSpc>
              <a:spcBef>
                <a:spcPts val="1100"/>
              </a:spcBef>
              <a:defRPr lang="id-ID" sz="1100">
                <a:solidFill>
                  <a:schemeClr val="tx2"/>
                </a:solidFill>
                <a:latin typeface="Segoe UI" panose="020B0502040204020203" pitchFamily="34" charset="0"/>
                <a:ea typeface="Segoe UI" panose="020B0502040204020203" pitchFamily="34" charset="0"/>
                <a:cs typeface="Segoe UI" panose="020B0502040204020203" pitchFamily="34" charset="0"/>
              </a:defRPr>
            </a:lvl4pPr>
            <a:lvl5pPr marL="402336" indent="-182880" latinLnBrk="0">
              <a:lnSpc>
                <a:spcPct val="120000"/>
              </a:lnSpc>
              <a:spcBef>
                <a:spcPts val="1100"/>
              </a:spcBef>
              <a:defRPr lang="id-ID" sz="1100">
                <a:solidFill>
                  <a:schemeClr val="tx2"/>
                </a:solidFill>
                <a:latin typeface="Segoe UI" panose="020B0502040204020203" pitchFamily="34" charset="0"/>
                <a:ea typeface="Segoe UI" panose="020B0502040204020203" pitchFamily="34" charset="0"/>
                <a:cs typeface="Segoe UI" panose="020B0502040204020203" pitchFamily="34" charset="0"/>
              </a:defRPr>
            </a:lvl5pPr>
            <a:lvl6pPr marL="402336" indent="-182880" latinLnBrk="0">
              <a:lnSpc>
                <a:spcPct val="120000"/>
              </a:lnSpc>
              <a:spcBef>
                <a:spcPts val="1100"/>
              </a:spcBef>
              <a:defRPr lang="id-ID" sz="1100">
                <a:solidFill>
                  <a:schemeClr val="tx2"/>
                </a:solidFill>
                <a:latin typeface="Segoe UI" panose="020B0502040204020203" pitchFamily="34" charset="0"/>
                <a:ea typeface="Segoe UI" panose="020B0502040204020203" pitchFamily="34" charset="0"/>
                <a:cs typeface="Segoe UI" panose="020B0502040204020203" pitchFamily="34" charset="0"/>
              </a:defRPr>
            </a:lvl6pPr>
            <a:lvl7pPr marL="402336" indent="-182880" latinLnBrk="0">
              <a:lnSpc>
                <a:spcPct val="120000"/>
              </a:lnSpc>
              <a:spcBef>
                <a:spcPts val="1100"/>
              </a:spcBef>
              <a:defRPr lang="id-ID" sz="1100">
                <a:solidFill>
                  <a:schemeClr val="tx2"/>
                </a:solidFill>
                <a:latin typeface="Segoe UI" panose="020B0502040204020203" pitchFamily="34" charset="0"/>
                <a:ea typeface="Segoe UI" panose="020B0502040204020203" pitchFamily="34" charset="0"/>
                <a:cs typeface="Segoe UI" panose="020B0502040204020203" pitchFamily="34" charset="0"/>
              </a:defRPr>
            </a:lvl7pPr>
            <a:lvl8pPr marL="402336" indent="-182880" latinLnBrk="0">
              <a:lnSpc>
                <a:spcPct val="120000"/>
              </a:lnSpc>
              <a:spcBef>
                <a:spcPts val="1100"/>
              </a:spcBef>
              <a:defRPr lang="id-ID" sz="1100">
                <a:solidFill>
                  <a:schemeClr val="tx2"/>
                </a:solidFill>
                <a:latin typeface="Segoe UI" panose="020B0502040204020203" pitchFamily="34" charset="0"/>
                <a:ea typeface="Segoe UI" panose="020B0502040204020203" pitchFamily="34" charset="0"/>
                <a:cs typeface="Segoe UI" panose="020B0502040204020203" pitchFamily="34" charset="0"/>
              </a:defRPr>
            </a:lvl8pPr>
            <a:lvl9pPr marL="402336" indent="-182880" latinLnBrk="0">
              <a:lnSpc>
                <a:spcPct val="120000"/>
              </a:lnSpc>
              <a:spcBef>
                <a:spcPts val="1100"/>
              </a:spcBef>
              <a:defRPr lang="id-ID" sz="1100">
                <a:solidFill>
                  <a:schemeClr val="tx2"/>
                </a:solidFill>
                <a:latin typeface="Segoe UI" panose="020B0502040204020203" pitchFamily="34" charset="0"/>
                <a:ea typeface="Segoe UI" panose="020B0502040204020203" pitchFamily="34" charset="0"/>
                <a:cs typeface="Segoe UI" panose="020B0502040204020203" pitchFamily="34" charset="0"/>
              </a:defRPr>
            </a:lvl9pPr>
          </a:lstStyle>
          <a:p>
            <a:pPr lvl="0"/>
            <a:r>
              <a:rPr lang="id-ID" dirty="0"/>
              <a:t>Klik untuk mengedit gaya teks Master</a:t>
            </a:r>
          </a:p>
          <a:p>
            <a:pPr lvl="1"/>
            <a:r>
              <a:rPr lang="id-ID" dirty="0"/>
              <a:t>Tingkat kedua</a:t>
            </a:r>
          </a:p>
          <a:p>
            <a:pPr lvl="2"/>
            <a:r>
              <a:rPr lang="id-ID" dirty="0"/>
              <a:t>Tingkat ketiga</a:t>
            </a:r>
          </a:p>
          <a:p>
            <a:pPr lvl="3"/>
            <a:r>
              <a:rPr lang="id-ID" dirty="0"/>
              <a:t>Tingkat keempat</a:t>
            </a:r>
          </a:p>
          <a:p>
            <a:pPr lvl="4"/>
            <a:r>
              <a:rPr lang="id-ID" dirty="0"/>
              <a:t>Tingkat kelima</a:t>
            </a:r>
          </a:p>
          <a:p>
            <a:pPr lvl="5"/>
            <a:r>
              <a:rPr lang="id-ID" dirty="0"/>
              <a:t>Enam</a:t>
            </a:r>
          </a:p>
          <a:p>
            <a:pPr lvl="6"/>
            <a:r>
              <a:rPr lang="id-ID" dirty="0"/>
              <a:t>Tujuh</a:t>
            </a:r>
          </a:p>
          <a:p>
            <a:pPr lvl="7"/>
            <a:r>
              <a:rPr lang="id-ID" dirty="0"/>
              <a:t>Delapan</a:t>
            </a:r>
          </a:p>
          <a:p>
            <a:pPr lvl="8"/>
            <a:r>
              <a:rPr lang="id-ID" dirty="0"/>
              <a:t>Sembilan</a:t>
            </a:r>
          </a:p>
        </p:txBody>
      </p:sp>
      <p:sp>
        <p:nvSpPr>
          <p:cNvPr id="3" name="Tempat Penampung Gambar 2"/>
          <p:cNvSpPr>
            <a:spLocks noGrp="1"/>
          </p:cNvSpPr>
          <p:nvPr>
            <p:ph type="pic" sz="quarter" idx="13"/>
          </p:nvPr>
        </p:nvSpPr>
        <p:spPr>
          <a:xfrm>
            <a:off x="1319002" y="2743200"/>
            <a:ext cx="2340864" cy="3513138"/>
          </a:xfrm>
        </p:spPr>
        <p:txBody>
          <a:bodyPr/>
          <a:lstStyle>
            <a:lvl1pPr marL="0" indent="0" algn="ctr" latinLnBrk="0">
              <a:buNone/>
              <a:defRPr lang="id-ID">
                <a:latin typeface="Segoe UI" panose="020B0502040204020203" pitchFamily="34" charset="0"/>
                <a:ea typeface="Segoe UI" panose="020B0502040204020203" pitchFamily="34" charset="0"/>
                <a:cs typeface="Segoe UI" panose="020B0502040204020203" pitchFamily="34" charset="0"/>
              </a:defRPr>
            </a:lvl1pPr>
          </a:lstStyle>
          <a:p>
            <a:endParaRPr lang="id-ID"/>
          </a:p>
        </p:txBody>
      </p:sp>
      <p:sp>
        <p:nvSpPr>
          <p:cNvPr id="23" name="Tempat Penampung Teks 8"/>
          <p:cNvSpPr>
            <a:spLocks noGrp="1"/>
          </p:cNvSpPr>
          <p:nvPr>
            <p:ph type="body" sz="quarter" idx="14" hasCustomPrompt="1"/>
          </p:nvPr>
        </p:nvSpPr>
        <p:spPr>
          <a:xfrm>
            <a:off x="1319002" y="6402044"/>
            <a:ext cx="2340864" cy="374312"/>
          </a:xfrm>
        </p:spPr>
        <p:txBody>
          <a:bodyPr lIns="0" tIns="0" rIns="0" bIns="0" anchor="t">
            <a:noAutofit/>
          </a:bodyPr>
          <a:lstStyle>
            <a:lvl1pPr marL="0" indent="0" latinLnBrk="0">
              <a:lnSpc>
                <a:spcPct val="85000"/>
              </a:lnSpc>
              <a:spcBef>
                <a:spcPts val="0"/>
              </a:spcBef>
              <a:buNone/>
              <a:defRPr lang="id-ID" sz="800" b="1" i="1"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a:t>Tambahkan keterangan di sini</a:t>
            </a:r>
          </a:p>
        </p:txBody>
      </p:sp>
      <p:sp>
        <p:nvSpPr>
          <p:cNvPr id="11" name="Tempat Penampung Teks 8"/>
          <p:cNvSpPr>
            <a:spLocks noGrp="1"/>
          </p:cNvSpPr>
          <p:nvPr>
            <p:ph type="body" sz="quarter" idx="12" hasCustomPrompt="1"/>
          </p:nvPr>
        </p:nvSpPr>
        <p:spPr>
          <a:xfrm>
            <a:off x="1319002" y="7024685"/>
            <a:ext cx="5242220" cy="322599"/>
          </a:xfrm>
        </p:spPr>
        <p:txBody>
          <a:bodyPr lIns="0" tIns="0" rIns="0" bIns="0" anchor="t">
            <a:noAutofit/>
          </a:bodyPr>
          <a:lstStyle>
            <a:lvl1pPr marL="0" indent="0" latinLnBrk="0">
              <a:lnSpc>
                <a:spcPct val="82000"/>
              </a:lnSpc>
              <a:spcBef>
                <a:spcPts val="0"/>
              </a:spcBef>
              <a:buNone/>
              <a:defRPr lang="id-ID" sz="2600" cap="none"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a:t>Tanggal dan waktu acara</a:t>
            </a:r>
          </a:p>
        </p:txBody>
      </p:sp>
      <p:sp>
        <p:nvSpPr>
          <p:cNvPr id="24" name="Tempat Penampung Teks 8"/>
          <p:cNvSpPr>
            <a:spLocks noGrp="1"/>
          </p:cNvSpPr>
          <p:nvPr>
            <p:ph type="body" sz="quarter" idx="15" hasCustomPrompt="1"/>
          </p:nvPr>
        </p:nvSpPr>
        <p:spPr>
          <a:xfrm>
            <a:off x="1319002" y="7378973"/>
            <a:ext cx="5242220" cy="322599"/>
          </a:xfrm>
        </p:spPr>
        <p:txBody>
          <a:bodyPr lIns="0" tIns="0" rIns="0" bIns="0" anchor="t">
            <a:noAutofit/>
          </a:bodyPr>
          <a:lstStyle>
            <a:lvl1pPr marL="0" indent="0" latinLnBrk="0">
              <a:lnSpc>
                <a:spcPct val="82000"/>
              </a:lnSpc>
              <a:spcBef>
                <a:spcPts val="0"/>
              </a:spcBef>
              <a:buNone/>
              <a:defRPr lang="id-ID" sz="2000"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a:t>Alamat Acara, Kota, Kode Pos</a:t>
            </a:r>
          </a:p>
        </p:txBody>
      </p:sp>
      <p:sp>
        <p:nvSpPr>
          <p:cNvPr id="32" name="Tempat Penampung Teks 8"/>
          <p:cNvSpPr>
            <a:spLocks noGrp="1"/>
          </p:cNvSpPr>
          <p:nvPr>
            <p:ph type="body" sz="quarter" idx="18" hasCustomPrompt="1"/>
          </p:nvPr>
        </p:nvSpPr>
        <p:spPr>
          <a:xfrm>
            <a:off x="2356147" y="8723430"/>
            <a:ext cx="2452124" cy="307033"/>
          </a:xfrm>
        </p:spPr>
        <p:txBody>
          <a:bodyPr lIns="0" tIns="0" rIns="0" bIns="0" anchor="b">
            <a:noAutofit/>
          </a:bodyPr>
          <a:lstStyle>
            <a:lvl1pPr marL="0" indent="0" latinLnBrk="0">
              <a:lnSpc>
                <a:spcPct val="82000"/>
              </a:lnSpc>
              <a:spcBef>
                <a:spcPts val="0"/>
              </a:spcBef>
              <a:buNone/>
              <a:defRPr lang="id-ID" sz="1000" b="1"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a:t>Nama Perusahaan</a:t>
            </a:r>
          </a:p>
        </p:txBody>
      </p:sp>
      <p:sp>
        <p:nvSpPr>
          <p:cNvPr id="33" name="Tempat Penampung Teks 8"/>
          <p:cNvSpPr>
            <a:spLocks noGrp="1"/>
          </p:cNvSpPr>
          <p:nvPr>
            <p:ph type="body" sz="quarter" idx="19" hasCustomPrompt="1"/>
          </p:nvPr>
        </p:nvSpPr>
        <p:spPr>
          <a:xfrm>
            <a:off x="2356147" y="9038256"/>
            <a:ext cx="2452124" cy="322599"/>
          </a:xfrm>
        </p:spPr>
        <p:txBody>
          <a:bodyPr lIns="0" tIns="0" rIns="0" bIns="0" anchor="t">
            <a:noAutofit/>
          </a:bodyPr>
          <a:lstStyle>
            <a:lvl1pPr marL="0" indent="0" latinLnBrk="0">
              <a:lnSpc>
                <a:spcPct val="105000"/>
              </a:lnSpc>
              <a:spcBef>
                <a:spcPts val="0"/>
              </a:spcBef>
              <a:buNone/>
              <a:defRPr lang="id-ID" sz="850" cap="none"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a:t>Alamat, Kota, Kode Pos</a:t>
            </a:r>
          </a:p>
          <a:p>
            <a:pPr lvl="0"/>
            <a:r>
              <a:rPr lang="id-ID"/>
              <a:t>Telepon | Alamat Email | Alamat Web</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mpat Penampung Judul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id-ID"/>
              <a:t>Tambahkan teks</a:t>
            </a:r>
          </a:p>
        </p:txBody>
      </p:sp>
      <p:sp>
        <p:nvSpPr>
          <p:cNvPr id="3" name="Tempat Penampung Teks 2"/>
          <p:cNvSpPr>
            <a:spLocks noGrp="1"/>
          </p:cNvSpPr>
          <p:nvPr>
            <p:ph type="body" idx="1"/>
          </p:nvPr>
        </p:nvSpPr>
        <p:spPr>
          <a:xfrm>
            <a:off x="4039565" y="2689705"/>
            <a:ext cx="2521657" cy="6085327"/>
          </a:xfrm>
          <a:prstGeom prst="rect">
            <a:avLst/>
          </a:prstGeom>
        </p:spPr>
        <p:txBody>
          <a:bodyPr vert="horz" lIns="91440" tIns="45720" rIns="91440" bIns="45720" rtlCol="0">
            <a:normAutofit/>
          </a:bodyPr>
          <a:lstStyle/>
          <a:p>
            <a:pPr lvl="0"/>
            <a:r>
              <a:rPr lang="id-ID"/>
              <a:t>Klik untuk mengedit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empat Penampung Tanggal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id-ID"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B15D3D48-5C63-4CD0-B9D2-B4D2F496D790}" type="datetimeFigureOut">
              <a:rPr lang="pl-PL" smtClean="0"/>
              <a:pPr/>
              <a:t>2013-07-29</a:t>
            </a:fld>
            <a:endParaRPr lang="pl-PL"/>
          </a:p>
        </p:txBody>
      </p:sp>
      <p:sp>
        <p:nvSpPr>
          <p:cNvPr id="5" name="Tempat Penampung Footer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id-ID"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pl-PL"/>
          </a:p>
        </p:txBody>
      </p:sp>
      <p:sp>
        <p:nvSpPr>
          <p:cNvPr id="6" name="Tempat Penampung Nomor Slide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id-ID" sz="10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308FAEA7-0C3C-4CCF-BA6B-669D7915826F}" type="slidenum">
              <a:rPr lang="pl-PL" smtClean="0"/>
              <a:pPr/>
              <a:t>‹#›</a:t>
            </a:fld>
            <a:endParaRPr lang="pl-PL"/>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85000"/>
        </a:lnSpc>
        <a:spcBef>
          <a:spcPct val="0"/>
        </a:spcBef>
        <a:buNone/>
        <a:defRPr lang="id-ID" sz="5200" b="1" kern="1200" cap="all" baseline="0">
          <a:solidFill>
            <a:schemeClr val="accent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id-ID"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582930" indent="-194310" algn="l" defTabSz="777240" rtl="0" eaLnBrk="1" latinLnBrk="0" hangingPunct="1">
        <a:lnSpc>
          <a:spcPct val="90000"/>
        </a:lnSpc>
        <a:spcBef>
          <a:spcPts val="425"/>
        </a:spcBef>
        <a:buFont typeface="Arial" panose="020B0604020202020204" pitchFamily="34" charset="0"/>
        <a:buChar char="•"/>
        <a:defRPr lang="id-ID"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2pPr>
      <a:lvl3pPr marL="971550" indent="-194310" algn="l" defTabSz="777240" rtl="0" eaLnBrk="1" latinLnBrk="0" hangingPunct="1">
        <a:lnSpc>
          <a:spcPct val="90000"/>
        </a:lnSpc>
        <a:spcBef>
          <a:spcPts val="425"/>
        </a:spcBef>
        <a:buFont typeface="Arial" panose="020B0604020202020204" pitchFamily="34" charset="0"/>
        <a:buChar char="•"/>
        <a:defRPr lang="id-ID"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3pPr>
      <a:lvl4pPr marL="1360170" indent="-194310" algn="l" defTabSz="777240" rtl="0" eaLnBrk="1" latinLnBrk="0" hangingPunct="1">
        <a:lnSpc>
          <a:spcPct val="90000"/>
        </a:lnSpc>
        <a:spcBef>
          <a:spcPts val="425"/>
        </a:spcBef>
        <a:buFont typeface="Arial" panose="020B0604020202020204" pitchFamily="34" charset="0"/>
        <a:buChar char="•"/>
        <a:defRPr lang="id-ID"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4pPr>
      <a:lvl5pPr marL="1748790" indent="-194310" algn="l" defTabSz="777240" rtl="0" eaLnBrk="1" latinLnBrk="0" hangingPunct="1">
        <a:lnSpc>
          <a:spcPct val="90000"/>
        </a:lnSpc>
        <a:spcBef>
          <a:spcPts val="425"/>
        </a:spcBef>
        <a:buFont typeface="Arial" panose="020B0604020202020204" pitchFamily="34" charset="0"/>
        <a:buChar char="•"/>
        <a:defRPr lang="id-ID" sz="1600" kern="1200">
          <a:solidFill>
            <a:schemeClr val="tx2"/>
          </a:solidFill>
          <a:latin typeface="Segoe UI" panose="020B0502040204020203" pitchFamily="34" charset="0"/>
          <a:ea typeface="Segoe UI" panose="020B0502040204020203" pitchFamily="34" charset="0"/>
          <a:cs typeface="Segoe UI" panose="020B0502040204020203"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lang="id-ID"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id-ID"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id-ID"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id-ID" sz="1530" kern="1200">
          <a:solidFill>
            <a:schemeClr val="tx1"/>
          </a:solidFill>
          <a:latin typeface="+mn-lt"/>
          <a:ea typeface="+mn-ea"/>
          <a:cs typeface="+mn-cs"/>
        </a:defRPr>
      </a:lvl9pPr>
    </p:bodyStyle>
    <p:otherStyle>
      <a:defPPr>
        <a:defRPr lang="id-ID"/>
      </a:defPPr>
      <a:lvl1pPr marL="0" algn="l" defTabSz="777240" rtl="0" eaLnBrk="1" latinLnBrk="0" hangingPunct="1">
        <a:defRPr lang="id-ID" sz="1530" kern="1200">
          <a:solidFill>
            <a:schemeClr val="tx1"/>
          </a:solidFill>
          <a:latin typeface="+mn-lt"/>
          <a:ea typeface="+mn-ea"/>
          <a:cs typeface="+mn-cs"/>
        </a:defRPr>
      </a:lvl1pPr>
      <a:lvl2pPr marL="388620" algn="l" defTabSz="777240" rtl="0" eaLnBrk="1" latinLnBrk="0" hangingPunct="1">
        <a:defRPr lang="id-ID" sz="1530" kern="1200">
          <a:solidFill>
            <a:schemeClr val="tx1"/>
          </a:solidFill>
          <a:latin typeface="+mn-lt"/>
          <a:ea typeface="+mn-ea"/>
          <a:cs typeface="+mn-cs"/>
        </a:defRPr>
      </a:lvl2pPr>
      <a:lvl3pPr marL="777240" algn="l" defTabSz="777240" rtl="0" eaLnBrk="1" latinLnBrk="0" hangingPunct="1">
        <a:defRPr lang="id-ID" sz="1530" kern="1200">
          <a:solidFill>
            <a:schemeClr val="tx1"/>
          </a:solidFill>
          <a:latin typeface="+mn-lt"/>
          <a:ea typeface="+mn-ea"/>
          <a:cs typeface="+mn-cs"/>
        </a:defRPr>
      </a:lvl3pPr>
      <a:lvl4pPr marL="1165860" algn="l" defTabSz="777240" rtl="0" eaLnBrk="1" latinLnBrk="0" hangingPunct="1">
        <a:defRPr lang="id-ID" sz="1530" kern="1200">
          <a:solidFill>
            <a:schemeClr val="tx1"/>
          </a:solidFill>
          <a:latin typeface="+mn-lt"/>
          <a:ea typeface="+mn-ea"/>
          <a:cs typeface="+mn-cs"/>
        </a:defRPr>
      </a:lvl4pPr>
      <a:lvl5pPr marL="1554480" algn="l" defTabSz="777240" rtl="0" eaLnBrk="1" latinLnBrk="0" hangingPunct="1">
        <a:defRPr lang="id-ID" sz="1530" kern="1200">
          <a:solidFill>
            <a:schemeClr val="tx1"/>
          </a:solidFill>
          <a:latin typeface="+mn-lt"/>
          <a:ea typeface="+mn-ea"/>
          <a:cs typeface="+mn-cs"/>
        </a:defRPr>
      </a:lvl5pPr>
      <a:lvl6pPr marL="1943100" algn="l" defTabSz="777240" rtl="0" eaLnBrk="1" latinLnBrk="0" hangingPunct="1">
        <a:defRPr lang="id-ID" sz="1530" kern="1200">
          <a:solidFill>
            <a:schemeClr val="tx1"/>
          </a:solidFill>
          <a:latin typeface="+mn-lt"/>
          <a:ea typeface="+mn-ea"/>
          <a:cs typeface="+mn-cs"/>
        </a:defRPr>
      </a:lvl6pPr>
      <a:lvl7pPr marL="2331720" algn="l" defTabSz="777240" rtl="0" eaLnBrk="1" latinLnBrk="0" hangingPunct="1">
        <a:defRPr lang="id-ID" sz="1530" kern="1200">
          <a:solidFill>
            <a:schemeClr val="tx1"/>
          </a:solidFill>
          <a:latin typeface="+mn-lt"/>
          <a:ea typeface="+mn-ea"/>
          <a:cs typeface="+mn-cs"/>
        </a:defRPr>
      </a:lvl7pPr>
      <a:lvl8pPr marL="2720340" algn="l" defTabSz="777240" rtl="0" eaLnBrk="1" latinLnBrk="0" hangingPunct="1">
        <a:defRPr lang="id-ID" sz="1530" kern="1200">
          <a:solidFill>
            <a:schemeClr val="tx1"/>
          </a:solidFill>
          <a:latin typeface="+mn-lt"/>
          <a:ea typeface="+mn-ea"/>
          <a:cs typeface="+mn-cs"/>
        </a:defRPr>
      </a:lvl8pPr>
      <a:lvl9pPr marL="3108960" algn="l" defTabSz="777240" rtl="0" eaLnBrk="1" latinLnBrk="0" hangingPunct="1">
        <a:defRPr lang="id-ID"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mpat Penampung Teks 36"/>
          <p:cNvSpPr>
            <a:spLocks noGrp="1"/>
          </p:cNvSpPr>
          <p:nvPr>
            <p:ph type="body" sz="quarter" idx="10"/>
          </p:nvPr>
        </p:nvSpPr>
        <p:spPr/>
        <p:txBody>
          <a:bodyPr/>
          <a:lstStyle/>
          <a:p>
            <a:r>
              <a:rPr lang="id-ID"/>
              <a:t>Judul Acara Anda</a:t>
            </a:r>
          </a:p>
        </p:txBody>
      </p:sp>
      <p:sp>
        <p:nvSpPr>
          <p:cNvPr id="42" name="Tempat Penampung Teks 41"/>
          <p:cNvSpPr>
            <a:spLocks noGrp="1"/>
          </p:cNvSpPr>
          <p:nvPr>
            <p:ph type="body" sz="quarter" idx="16"/>
          </p:nvPr>
        </p:nvSpPr>
        <p:spPr/>
        <p:txBody>
          <a:bodyPr/>
          <a:lstStyle/>
          <a:p>
            <a:r>
              <a:rPr lang="id-ID"/>
              <a:t>Ciptakan Selebaran yang Keren</a:t>
            </a:r>
          </a:p>
        </p:txBody>
      </p:sp>
      <p:sp>
        <p:nvSpPr>
          <p:cNvPr id="43" name="Tempat Penampung Teks 42"/>
          <p:cNvSpPr>
            <a:spLocks noGrp="1"/>
          </p:cNvSpPr>
          <p:nvPr>
            <p:ph type="body" sz="quarter" idx="17"/>
          </p:nvPr>
        </p:nvSpPr>
        <p:spPr/>
        <p:txBody>
          <a:bodyPr/>
          <a:lstStyle/>
          <a:p>
            <a:pPr marL="0" indent="0">
              <a:buNone/>
            </a:pPr>
            <a:r>
              <a:rPr lang="id-ID" dirty="0"/>
              <a:t>Untuk mengganti penampung teks (seperti ini), cukup pilih tempat penampung dan masukkan teks Anda sendiri.</a:t>
            </a:r>
          </a:p>
          <a:p>
            <a:r>
              <a:rPr lang="id-ID" dirty="0"/>
              <a:t>Jika Anda ingin menambahkan atau menghapus poin dari teks, gunakan tombol Poin pada tab Beranda.</a:t>
            </a:r>
          </a:p>
          <a:p>
            <a:r>
              <a:rPr lang="id-ID" dirty="0"/>
              <a:t>Untuk mengganti foto, terlebih dahulu hapus gambar yang sudah ada. Lalu gunakan Sisipkan &gt; Gambar untuk menambahkan gambar Anda.</a:t>
            </a:r>
          </a:p>
          <a:p>
            <a:endParaRPr lang="id-ID" dirty="0"/>
          </a:p>
        </p:txBody>
      </p:sp>
      <p:pic>
        <p:nvPicPr>
          <p:cNvPr id="70" name="Tempat Penampung Gambar 69" descr="Foto orang dari pinggang ke bawah mengenakan jeans biru, sarung tangan, sepatu plastik, memegang alat pengumpul daun gugur. Ember besi penuh dengan daun berwarna di sampingnya." title="Contoh Gamba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Tempat Penampung Teks 65"/>
          <p:cNvSpPr>
            <a:spLocks noGrp="1"/>
          </p:cNvSpPr>
          <p:nvPr>
            <p:ph type="body" sz="quarter" idx="14"/>
          </p:nvPr>
        </p:nvSpPr>
        <p:spPr/>
        <p:txBody>
          <a:bodyPr/>
          <a:lstStyle/>
          <a:p>
            <a:r>
              <a:rPr lang="id-ID"/>
              <a:t>Tambahkan keterangan untuk foto Anda di sini.</a:t>
            </a:r>
          </a:p>
        </p:txBody>
      </p:sp>
      <p:sp>
        <p:nvSpPr>
          <p:cNvPr id="64" name="Tempat Penampung Teks 63"/>
          <p:cNvSpPr>
            <a:spLocks noGrp="1"/>
          </p:cNvSpPr>
          <p:nvPr>
            <p:ph type="body" sz="quarter" idx="12"/>
          </p:nvPr>
        </p:nvSpPr>
        <p:spPr/>
        <p:txBody>
          <a:bodyPr/>
          <a:lstStyle/>
          <a:p>
            <a:r>
              <a:rPr lang="id-ID" b="1" dirty="0"/>
              <a:t>Tanggal Acara</a:t>
            </a:r>
            <a:r>
              <a:rPr lang="id-ID" dirty="0"/>
              <a:t> Waktu Acara</a:t>
            </a:r>
          </a:p>
        </p:txBody>
      </p:sp>
      <p:sp>
        <p:nvSpPr>
          <p:cNvPr id="67" name="Tempat Penampung Teks 66"/>
          <p:cNvSpPr>
            <a:spLocks noGrp="1"/>
          </p:cNvSpPr>
          <p:nvPr>
            <p:ph type="body" sz="quarter" idx="15"/>
          </p:nvPr>
        </p:nvSpPr>
        <p:spPr/>
        <p:txBody>
          <a:bodyPr/>
          <a:lstStyle/>
          <a:p>
            <a:r>
              <a:rPr lang="id-ID" dirty="0"/>
              <a:t>Alamat Acara, Kota, Kode Pos</a:t>
            </a:r>
          </a:p>
        </p:txBody>
      </p:sp>
      <p:sp>
        <p:nvSpPr>
          <p:cNvPr id="68" name="Tempat Penampung Teks 67"/>
          <p:cNvSpPr>
            <a:spLocks noGrp="1"/>
          </p:cNvSpPr>
          <p:nvPr>
            <p:ph type="body" sz="quarter" idx="18"/>
          </p:nvPr>
        </p:nvSpPr>
        <p:spPr>
          <a:xfrm>
            <a:off x="2356147" y="8723430"/>
            <a:ext cx="2452124" cy="307033"/>
          </a:xfrm>
        </p:spPr>
        <p:txBody>
          <a:bodyPr anchor="b"/>
          <a:lstStyle/>
          <a:p>
            <a:r>
              <a:rPr lang="id-ID"/>
              <a:t>Nama Perusahaan</a:t>
            </a:r>
          </a:p>
        </p:txBody>
      </p:sp>
      <p:sp>
        <p:nvSpPr>
          <p:cNvPr id="69" name="Tempat Penampung Teks 68"/>
          <p:cNvSpPr>
            <a:spLocks noGrp="1"/>
          </p:cNvSpPr>
          <p:nvPr>
            <p:ph type="body" sz="quarter" idx="19"/>
          </p:nvPr>
        </p:nvSpPr>
        <p:spPr/>
        <p:txBody>
          <a:bodyPr/>
          <a:lstStyle/>
          <a:p>
            <a:pPr lvl="0"/>
            <a:r>
              <a:rPr lang="id-ID"/>
              <a:t>Alamat, Kota, Kode Pos</a:t>
            </a:r>
          </a:p>
          <a:p>
            <a:pPr lvl="0"/>
            <a:r>
              <a:rPr lang="id-ID"/>
              <a:t>Telepon | Alamat Email | Alamat Web</a:t>
            </a:r>
          </a:p>
        </p:txBody>
      </p:sp>
      <p:pic>
        <p:nvPicPr>
          <p:cNvPr id="71" name="Gambar 70" descr="Ganti dengan logo Anda" title="Contoh Gambar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9002" y="8907958"/>
            <a:ext cx="810423" cy="389003"/>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ebaran Bisnis Kecil 8.5 x 11">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FormulirPustakaDokumen</Display>
  <Edit>FormulirPustakaDokumen</Edit>
  <New>FormulirPustakaDokumen</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Nilai ini menunjukkan jumlah simpan dan revisi. Aplikasi bertanggung jawab untuk memperbarui nilai ini setelah setiap revisi.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0F88BE-5D38-4698-8F1F-D03955250C66}">
  <ds:schemaRefs>
    <ds:schemaRef ds:uri="http://schemas.microsoft.com/sharepoint/v3/contenttype/forms"/>
  </ds:schemaRefs>
</ds:datastoreItem>
</file>

<file path=customXml/itemProps2.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144</Words>
  <Application>Microsoft Office PowerPoint</Application>
  <PresentationFormat>Kustom</PresentationFormat>
  <Paragraphs>13</Paragraphs>
  <Slides>1</Slides>
  <Notes>1</Notes>
  <HiddenSlides>0</HiddenSlides>
  <MMClips>0</MMClips>
  <ScaleCrop>false</ScaleCrop>
  <HeadingPairs>
    <vt:vector size="6" baseType="variant">
      <vt:variant>
        <vt:lpstr>Font Dipakai</vt:lpstr>
      </vt:variant>
      <vt:variant>
        <vt:i4>3</vt:i4>
      </vt:variant>
      <vt:variant>
        <vt:lpstr>Tema</vt:lpstr>
      </vt:variant>
      <vt:variant>
        <vt:i4>1</vt:i4>
      </vt:variant>
      <vt:variant>
        <vt:lpstr>Judul Slide</vt:lpstr>
      </vt:variant>
      <vt:variant>
        <vt:i4>1</vt:i4>
      </vt:variant>
    </vt:vector>
  </HeadingPairs>
  <TitlesOfParts>
    <vt:vector size="5" baseType="lpstr">
      <vt:lpstr>Arial</vt:lpstr>
      <vt:lpstr>Cambria</vt:lpstr>
      <vt:lpstr>Segoe UI</vt:lpstr>
      <vt:lpstr>Selebaran Bisnis Kecil 8.5 x 11</vt:lpstr>
      <vt:lpstr>Presentasi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Presentasi PowerPoint</dc:title>
  <dc:creator/>
  <cp:lastModifiedBy/>
  <cp:revision>4</cp:revision>
  <dcterms:created xsi:type="dcterms:W3CDTF">2012-11-05T21:53:37Z</dcterms:created>
  <dcterms:modified xsi:type="dcterms:W3CDTF">2013-07-29T12:53:08Z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