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362B153D-FC77-485A-ADC2-5A1EE8D5BC79}" type="datetimeFigureOut">
              <a:rPr lang="id-ID" smtClean="0"/>
              <a:t>31/07/2013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1081D9BC-9FEC-4C4D-8539-A666C239FC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0C18CC07-E68B-4EF0-819A-90CFB034D5DF}" type="datetimeFigureOut">
              <a:t>31/07/2013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623B333F-CBE9-456F-975B-18C870A753A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tak Teks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noProof="0" dirty="0"/>
              <a:t>diberikan kepada</a:t>
            </a:r>
          </a:p>
        </p:txBody>
      </p:sp>
      <p:sp>
        <p:nvSpPr>
          <p:cNvPr id="8" name="Kotak Teks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noProof="0" dirty="0" smtClean="0"/>
              <a:t>sebagai penghargaan atas</a:t>
            </a:r>
            <a:endParaRPr lang="id-ID" noProof="0" dirty="0"/>
          </a:p>
        </p:txBody>
      </p:sp>
      <p:sp>
        <p:nvSpPr>
          <p:cNvPr id="9" name="Tempat Penampung Teks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800" baseline="0"/>
            </a:lvl1pPr>
            <a:lvl2pPr marL="0" indent="0" latinLnBrk="0">
              <a:spcBef>
                <a:spcPts val="0"/>
              </a:spcBef>
              <a:buNone/>
              <a:defRPr lang="id-ID" sz="1800"/>
            </a:lvl2pPr>
            <a:lvl3pPr marL="0" indent="0" latinLnBrk="0">
              <a:spcBef>
                <a:spcPts val="0"/>
              </a:spcBef>
              <a:buNone/>
              <a:defRPr lang="id-ID" sz="1800"/>
            </a:lvl3pPr>
            <a:lvl4pPr marL="0" indent="0" latinLnBrk="0">
              <a:spcBef>
                <a:spcPts val="0"/>
              </a:spcBef>
              <a:buNone/>
              <a:defRPr lang="id-ID" sz="1800"/>
            </a:lvl4pPr>
            <a:lvl5pPr marL="0" indent="0" latinLnBrk="0">
              <a:spcBef>
                <a:spcPts val="0"/>
              </a:spcBef>
              <a:buNone/>
              <a:defRPr lang="id-ID" sz="1800"/>
            </a:lvl5pPr>
            <a:lvl6pPr marL="0" indent="0" latinLnBrk="0">
              <a:spcBef>
                <a:spcPts val="0"/>
              </a:spcBef>
              <a:buNone/>
              <a:defRPr lang="id-ID"/>
            </a:lvl6pPr>
            <a:lvl7pPr marL="0" indent="0" latinLnBrk="0">
              <a:spcBef>
                <a:spcPts val="0"/>
              </a:spcBef>
              <a:buNone/>
              <a:defRPr lang="id-ID"/>
            </a:lvl7pPr>
            <a:lvl8pPr marL="0" indent="0" latinLnBrk="0">
              <a:spcBef>
                <a:spcPts val="0"/>
              </a:spcBef>
              <a:buNone/>
              <a:defRPr lang="id-ID"/>
            </a:lvl8pPr>
            <a:lvl9pPr marL="0" indent="0" latinLnBrk="0">
              <a:spcBef>
                <a:spcPts val="0"/>
              </a:spcBef>
              <a:buNone/>
              <a:defRPr lang="id-ID"/>
            </a:lvl9pPr>
          </a:lstStyle>
          <a:p>
            <a:pPr lvl="0"/>
            <a:r>
              <a:rPr lang="id-ID" noProof="0" dirty="0"/>
              <a:t>jelaskan kontribusi atau alasan pemberian penghargaan di sini</a:t>
            </a:r>
          </a:p>
        </p:txBody>
      </p:sp>
      <p:sp>
        <p:nvSpPr>
          <p:cNvPr id="10" name="Tempat Penampung Teks 11"/>
          <p:cNvSpPr txBox="1">
            <a:spLocks/>
          </p:cNvSpPr>
          <p:nvPr userDrawn="1"/>
        </p:nvSpPr>
        <p:spPr>
          <a:xfrm>
            <a:off x="1148335" y="5257800"/>
            <a:ext cx="1111997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d-ID" sz="1400" cap="none" noProof="0" dirty="0">
                <a:latin typeface="Gabriola" panose="04040605051002020D02" pitchFamily="82" charset="0"/>
              </a:rPr>
              <a:t>Tanda Tangan</a:t>
            </a:r>
          </a:p>
        </p:txBody>
      </p:sp>
      <p:sp>
        <p:nvSpPr>
          <p:cNvPr id="11" name="Tempat Penampung Teks 11"/>
          <p:cNvSpPr txBox="1">
            <a:spLocks/>
          </p:cNvSpPr>
          <p:nvPr userDrawn="1"/>
        </p:nvSpPr>
        <p:spPr>
          <a:xfrm>
            <a:off x="5655733" y="5257800"/>
            <a:ext cx="668867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id-ID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id-ID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d-ID" sz="1400" cap="none" noProof="0" dirty="0">
                <a:latin typeface="Gabriola" panose="04040605051002020D02" pitchFamily="82" charset="0"/>
              </a:rPr>
              <a:t>Tanggal</a:t>
            </a:r>
          </a:p>
        </p:txBody>
      </p:sp>
      <p:cxnSp>
        <p:nvCxnSpPr>
          <p:cNvPr id="12" name="Konektor Lurus 11"/>
          <p:cNvCxnSpPr/>
          <p:nvPr userDrawn="1"/>
        </p:nvCxnSpPr>
        <p:spPr>
          <a:xfrm>
            <a:off x="2102286" y="5486400"/>
            <a:ext cx="3307914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Konektor Lurus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mpat Penampung Teks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id-ID" sz="1400"/>
            </a:lvl1pPr>
            <a:lvl2pPr marL="0" indent="0" latinLnBrk="0">
              <a:spcBef>
                <a:spcPts val="0"/>
              </a:spcBef>
              <a:buNone/>
              <a:defRPr lang="id-ID" sz="1800"/>
            </a:lvl2pPr>
            <a:lvl3pPr marL="0" indent="0" latinLnBrk="0">
              <a:spcBef>
                <a:spcPts val="0"/>
              </a:spcBef>
              <a:buNone/>
              <a:defRPr lang="id-ID" sz="1800"/>
            </a:lvl3pPr>
            <a:lvl4pPr marL="0" indent="0" latinLnBrk="0">
              <a:spcBef>
                <a:spcPts val="0"/>
              </a:spcBef>
              <a:buNone/>
              <a:defRPr lang="id-ID" sz="1800"/>
            </a:lvl4pPr>
            <a:lvl5pPr marL="0" indent="0" latinLnBrk="0">
              <a:spcBef>
                <a:spcPts val="0"/>
              </a:spcBef>
              <a:buNone/>
              <a:defRPr lang="id-ID" sz="1800"/>
            </a:lvl5pPr>
            <a:lvl6pPr marL="0" indent="0" latinLnBrk="0">
              <a:spcBef>
                <a:spcPts val="0"/>
              </a:spcBef>
              <a:buNone/>
              <a:defRPr lang="id-ID"/>
            </a:lvl6pPr>
            <a:lvl7pPr marL="0" indent="0" latinLnBrk="0">
              <a:spcBef>
                <a:spcPts val="0"/>
              </a:spcBef>
              <a:buNone/>
              <a:defRPr lang="id-ID"/>
            </a:lvl7pPr>
            <a:lvl8pPr marL="0" indent="0" latinLnBrk="0">
              <a:spcBef>
                <a:spcPts val="0"/>
              </a:spcBef>
              <a:buNone/>
              <a:defRPr lang="id-ID"/>
            </a:lvl8pPr>
            <a:lvl9pPr marL="0" indent="0" latinLnBrk="0">
              <a:spcBef>
                <a:spcPts val="0"/>
              </a:spcBef>
              <a:buNone/>
              <a:defRPr lang="id-ID"/>
            </a:lvl9pPr>
          </a:lstStyle>
          <a:p>
            <a:pPr lvl="0"/>
            <a:r>
              <a:rPr lang="id-ID" noProof="0" dirty="0"/>
              <a:t>tambahkan tanggal</a:t>
            </a:r>
          </a:p>
        </p:txBody>
      </p:sp>
      <p:sp>
        <p:nvSpPr>
          <p:cNvPr id="16" name="Tempat Penampung Teks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id-ID" sz="6000"/>
            </a:lvl1pPr>
            <a:lvl2pPr marL="0" indent="0" latinLnBrk="0">
              <a:spcBef>
                <a:spcPts val="0"/>
              </a:spcBef>
              <a:buNone/>
              <a:defRPr lang="id-ID" sz="1800"/>
            </a:lvl2pPr>
            <a:lvl3pPr marL="0" indent="0" latinLnBrk="0">
              <a:spcBef>
                <a:spcPts val="0"/>
              </a:spcBef>
              <a:buNone/>
              <a:defRPr lang="id-ID" sz="1800"/>
            </a:lvl3pPr>
            <a:lvl4pPr marL="0" indent="0" latinLnBrk="0">
              <a:spcBef>
                <a:spcPts val="0"/>
              </a:spcBef>
              <a:buNone/>
              <a:defRPr lang="id-ID" sz="1800"/>
            </a:lvl4pPr>
            <a:lvl5pPr marL="0" indent="0" latinLnBrk="0">
              <a:spcBef>
                <a:spcPts val="0"/>
              </a:spcBef>
              <a:buNone/>
              <a:defRPr lang="id-ID" sz="1800"/>
            </a:lvl5pPr>
            <a:lvl6pPr marL="0" indent="0" latinLnBrk="0">
              <a:spcBef>
                <a:spcPts val="0"/>
              </a:spcBef>
              <a:buNone/>
              <a:defRPr lang="id-ID"/>
            </a:lvl6pPr>
            <a:lvl7pPr marL="0" indent="0" latinLnBrk="0">
              <a:spcBef>
                <a:spcPts val="0"/>
              </a:spcBef>
              <a:buNone/>
              <a:defRPr lang="id-ID"/>
            </a:lvl7pPr>
            <a:lvl8pPr marL="0" indent="0" latinLnBrk="0">
              <a:spcBef>
                <a:spcPts val="0"/>
              </a:spcBef>
              <a:buNone/>
              <a:defRPr lang="id-ID"/>
            </a:lvl8pPr>
            <a:lvl9pPr marL="0" indent="0" latinLnBrk="0">
              <a:spcBef>
                <a:spcPts val="0"/>
              </a:spcBef>
              <a:buNone/>
              <a:defRPr lang="id-ID"/>
            </a:lvl9pPr>
          </a:lstStyle>
          <a:p>
            <a:pPr lvl="0"/>
            <a:r>
              <a:rPr lang="id-ID" noProof="0" dirty="0"/>
              <a:t>Nama Penerima</a:t>
            </a:r>
          </a:p>
        </p:txBody>
      </p:sp>
      <p:sp>
        <p:nvSpPr>
          <p:cNvPr id="17" name="Kotak Teks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sz="4800" noProof="0" dirty="0"/>
              <a:t>Karyawan terbaik bulan ini</a:t>
            </a:r>
          </a:p>
        </p:txBody>
      </p:sp>
      <p:sp>
        <p:nvSpPr>
          <p:cNvPr id="164" name="Bingkai 108"/>
          <p:cNvSpPr/>
          <p:nvPr userDrawn="1"/>
        </p:nvSpPr>
        <p:spPr>
          <a:xfrm>
            <a:off x="304800" y="237031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noProof="0" dirty="0">
              <a:solidFill>
                <a:schemeClr val="tx1"/>
              </a:solidFill>
            </a:endParaRPr>
          </a:p>
        </p:txBody>
      </p:sp>
      <p:grpSp>
        <p:nvGrpSpPr>
          <p:cNvPr id="93" name="Grup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4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95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96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97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98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99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0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1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2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3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4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5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6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7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8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09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0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1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2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3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4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5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6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7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8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19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0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1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2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3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4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5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6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7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8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29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0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1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2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3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4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5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6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7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8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39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0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1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2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3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4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5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6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7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8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49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0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1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2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3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4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5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6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7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8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59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60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61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62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163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</p:grpSp>
      <p:grpSp>
        <p:nvGrpSpPr>
          <p:cNvPr id="89" name="Gr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  <p:sp>
          <p:nvSpPr>
            <p:cNvPr id="91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noProof="0" dirty="0"/>
            </a:p>
          </p:txBody>
        </p:sp>
      </p:grpSp>
      <p:sp>
        <p:nvSpPr>
          <p:cNvPr id="92" name="Persegi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noProof="0" dirty="0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noProof="0" dirty="0"/>
              <a:t>Klik untuk mengedit gaya teks Master</a:t>
            </a:r>
          </a:p>
          <a:p>
            <a:pPr lvl="1"/>
            <a:r>
              <a:rPr lang="id-ID" noProof="0" dirty="0"/>
              <a:t>Tingkat kedua</a:t>
            </a:r>
          </a:p>
          <a:p>
            <a:pPr lvl="2"/>
            <a:r>
              <a:rPr lang="id-ID" noProof="0" dirty="0"/>
              <a:t>Tingkat ketiga</a:t>
            </a:r>
          </a:p>
          <a:p>
            <a:pPr lvl="3"/>
            <a:r>
              <a:rPr lang="id-ID" noProof="0" dirty="0"/>
              <a:t>Tingkat keempat</a:t>
            </a:r>
          </a:p>
          <a:p>
            <a:pPr lvl="4"/>
            <a:r>
              <a:rPr lang="id-ID" noProof="0" dirty="0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rPr lang="id-ID" noProof="0" smtClean="0"/>
              <a:pPr/>
              <a:t>31/07/2013</a:t>
            </a:fld>
            <a:endParaRPr lang="id-ID" noProof="0" dirty="0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noProof="0" dirty="0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id-ID" noProof="0" smtClean="0"/>
              <a:pPr/>
              <a:t>‹#›</a:t>
            </a:fld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id-ID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id-ID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mpat Penampung Teks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 dirty="0"/>
              <a:t>dedikasi, kecintaan dan kerja keras Anda</a:t>
            </a:r>
          </a:p>
        </p:txBody>
      </p:sp>
      <p:sp>
        <p:nvSpPr>
          <p:cNvPr id="9" name="Tempat Penampung Teks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d-ID" dirty="0"/>
              <a:t>23/09/12</a:t>
            </a:r>
          </a:p>
        </p:txBody>
      </p:sp>
      <p:sp>
        <p:nvSpPr>
          <p:cNvPr id="10" name="Tempat Penampung Teks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d-ID" dirty="0" err="1"/>
              <a:t>Yukari</a:t>
            </a:r>
            <a:r>
              <a:rPr lang="id-ID" dirty="0"/>
              <a:t> </a:t>
            </a:r>
            <a:r>
              <a:rPr lang="id-ID" dirty="0" err="1"/>
              <a:t>Kemmotsu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rtifikat Karyawan Terbaik Bulan ini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Tampilan Layar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Sertifikat Karyawan Terbaik Bulan ini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/>
  <cp:lastModifiedBy/>
  <cp:revision>2</cp:revision>
  <dcterms:created xsi:type="dcterms:W3CDTF">2012-09-23T16:08:27Z</dcterms:created>
  <dcterms:modified xsi:type="dcterms:W3CDTF">2013-07-31T13:58:10Z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