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89512" autoAdjust="0"/>
  </p:normalViewPr>
  <p:slideViewPr>
    <p:cSldViewPr snapToGrid="0">
      <p:cViewPr varScale="1">
        <p:scale>
          <a:sx n="75" d="100"/>
          <a:sy n="75" d="100"/>
        </p:scale>
        <p:origin x="1176" y="6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mpat Penampung Hea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id-ID" sz="1200"/>
            </a:lvl1pPr>
          </a:lstStyle>
          <a:p>
            <a:endParaRPr lang="id-ID"/>
          </a:p>
        </p:txBody>
      </p:sp>
      <p:sp>
        <p:nvSpPr>
          <p:cNvPr id="3" name="Tempat Penampung Tanggal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id-ID" sz="1200"/>
            </a:lvl1pPr>
          </a:lstStyle>
          <a:p>
            <a:fld id="{2DCD5EBD-C616-4121-9DAE-B88DB20D57A7}" type="datetimeFigureOut">
              <a:rPr lang="id-ID" smtClean="0"/>
              <a:t>01/08/2013</a:t>
            </a:fld>
            <a:endParaRPr lang="id-ID"/>
          </a:p>
        </p:txBody>
      </p:sp>
      <p:sp>
        <p:nvSpPr>
          <p:cNvPr id="4" name="Tempat Penampung Foo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id-ID" sz="1200"/>
            </a:lvl1pPr>
          </a:lstStyle>
          <a:p>
            <a:endParaRPr lang="id-ID"/>
          </a:p>
        </p:txBody>
      </p:sp>
      <p:sp>
        <p:nvSpPr>
          <p:cNvPr id="5" name="Tempat Penampung Nomor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id-ID" sz="1200"/>
            </a:lvl1pPr>
          </a:lstStyle>
          <a:p>
            <a:fld id="{89ED90CB-459C-4B12-B364-B0CA1993A9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mpat Penampung Hea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id-ID" sz="1200"/>
            </a:lvl1pPr>
          </a:lstStyle>
          <a:p>
            <a:endParaRPr lang="id-ID"/>
          </a:p>
        </p:txBody>
      </p:sp>
      <p:sp>
        <p:nvSpPr>
          <p:cNvPr id="3" name="Tempat Penampung Tanggal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id-ID" sz="1200"/>
            </a:lvl1pPr>
          </a:lstStyle>
          <a:p>
            <a:fld id="{F251D991-21AC-415A-AB20-722F3BCDD040}" type="datetimeFigureOut">
              <a:t>2013-08-01</a:t>
            </a:fld>
            <a:endParaRPr lang="id-ID"/>
          </a:p>
        </p:txBody>
      </p:sp>
      <p:sp>
        <p:nvSpPr>
          <p:cNvPr id="4" name="Tempat Penampung Gamba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Tempat Penampung Catatan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d-ID"/>
              <a:t>Klik untuk mengedit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6" name="Tempat Penampung Foo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id-ID" sz="1200"/>
            </a:lvl1pPr>
          </a:lstStyle>
          <a:p>
            <a:endParaRPr lang="id-ID"/>
          </a:p>
        </p:txBody>
      </p:sp>
      <p:sp>
        <p:nvSpPr>
          <p:cNvPr id="7" name="Tempat Penampung Nomor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id-ID" sz="1200"/>
            </a:lvl1pPr>
          </a:lstStyle>
          <a:p>
            <a:fld id="{4E5863F8-513E-44B9-9F9C-A7685A64A6AB}" type="slidenum"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id-ID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d-ID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d-ID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d-ID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d-ID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d-ID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d-ID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d-ID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d-ID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mpat Penampung Gamba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empat Penampung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Ingin kartu ucapan yang berbeda? Ingin menambahkan ucapan khas Anda, cukup pilih teks dan masukkan pesan </a:t>
            </a:r>
            <a:r>
              <a:rPr lang="id-ID" baseline="0" dirty="0" smtClean="0"/>
              <a:t>Anda.</a:t>
            </a:r>
            <a:endParaRPr lang="id-ID" dirty="0"/>
          </a:p>
        </p:txBody>
      </p:sp>
      <p:sp>
        <p:nvSpPr>
          <p:cNvPr id="4" name="Tempat Penampung Nomor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aman Lu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ambar 4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" r="3529"/>
          <a:stretch/>
        </p:blipFill>
        <p:spPr>
          <a:xfrm>
            <a:off x="228601" y="5266062"/>
            <a:ext cx="7315199" cy="4572000"/>
          </a:xfrm>
          <a:prstGeom prst="rect">
            <a:avLst/>
          </a:prstGeom>
        </p:spPr>
      </p:pic>
      <p:sp>
        <p:nvSpPr>
          <p:cNvPr id="49" name="Freeform 48"/>
          <p:cNvSpPr/>
          <p:nvPr userDrawn="1"/>
        </p:nvSpPr>
        <p:spPr>
          <a:xfrm>
            <a:off x="2148289" y="5751249"/>
            <a:ext cx="5395511" cy="4086813"/>
          </a:xfrm>
          <a:custGeom>
            <a:avLst/>
            <a:gdLst/>
            <a:ahLst/>
            <a:cxnLst/>
            <a:rect l="l" t="t" r="r" b="b"/>
            <a:pathLst>
              <a:path w="4476750" h="3390900">
                <a:moveTo>
                  <a:pt x="3943350" y="0"/>
                </a:moveTo>
                <a:lnTo>
                  <a:pt x="4476750" y="2038350"/>
                </a:lnTo>
                <a:lnTo>
                  <a:pt x="4476750" y="3390900"/>
                </a:lnTo>
                <a:lnTo>
                  <a:pt x="603250" y="3390900"/>
                </a:lnTo>
                <a:lnTo>
                  <a:pt x="0" y="1041400"/>
                </a:lnTo>
                <a:close/>
              </a:path>
            </a:pathLst>
          </a:custGeom>
          <a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7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Judul 1"/>
          <p:cNvSpPr>
            <a:spLocks noGrp="1"/>
          </p:cNvSpPr>
          <p:nvPr userDrawn="1">
            <p:ph type="ctrTitle" hasCustomPrompt="1"/>
          </p:nvPr>
        </p:nvSpPr>
        <p:spPr>
          <a:xfrm>
            <a:off x="2653990" y="6467707"/>
            <a:ext cx="4889810" cy="3144644"/>
          </a:xfrm>
        </p:spPr>
        <p:txBody>
          <a:bodyPr lIns="0" tIns="0" rIns="0" bIns="0" anchor="b">
            <a:normAutofit/>
          </a:bodyPr>
          <a:lstStyle>
            <a:lvl1pPr algn="l" latinLnBrk="0">
              <a:lnSpc>
                <a:spcPct val="70000"/>
              </a:lnSpc>
              <a:defRPr lang="id-ID" sz="9600">
                <a:blipFill>
                  <a:blip r:embed="rId6"/>
                  <a:stretch>
                    <a:fillRect/>
                  </a:stretch>
                </a:blipFill>
              </a:defRPr>
            </a:lvl1pPr>
          </a:lstStyle>
          <a:p>
            <a:r>
              <a:rPr lang="id-ID" dirty="0"/>
              <a:t>EDIT judul</a:t>
            </a:r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mpat Penampung Judul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d-ID" dirty="0"/>
              <a:t>Klik untuk mengedit gaya judul Master</a:t>
            </a:r>
          </a:p>
        </p:txBody>
      </p:sp>
      <p:sp>
        <p:nvSpPr>
          <p:cNvPr id="3" name="Tempat Penampung Teks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d-ID" dirty="0"/>
              <a:t>Klik untuk mengedit gaya teks Master</a:t>
            </a:r>
          </a:p>
          <a:p>
            <a:pPr lvl="1"/>
            <a:r>
              <a:rPr lang="id-ID" dirty="0"/>
              <a:t>Tingkat kedua</a:t>
            </a:r>
          </a:p>
          <a:p>
            <a:pPr lvl="2"/>
            <a:r>
              <a:rPr lang="id-ID" dirty="0"/>
              <a:t>Tingkat ketiga</a:t>
            </a:r>
          </a:p>
          <a:p>
            <a:pPr lvl="3"/>
            <a:r>
              <a:rPr lang="id-ID" dirty="0"/>
              <a:t>Tingkat keempat</a:t>
            </a:r>
          </a:p>
          <a:p>
            <a:pPr lvl="4"/>
            <a:r>
              <a:rPr lang="id-ID" dirty="0"/>
              <a:t>Tingkat kelima</a:t>
            </a:r>
          </a:p>
        </p:txBody>
      </p:sp>
      <p:sp>
        <p:nvSpPr>
          <p:cNvPr id="4" name="Tempat Penampung Tanggal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id-ID" sz="102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398F2B3-95BC-4899-A52E-8F72A6630DCF}" type="datetimeFigureOut">
              <a:rPr lang="pl-PL" smtClean="0"/>
              <a:pPr/>
              <a:t>2013-08-01</a:t>
            </a:fld>
            <a:endParaRPr lang="pl-PL"/>
          </a:p>
        </p:txBody>
      </p:sp>
      <p:sp>
        <p:nvSpPr>
          <p:cNvPr id="5" name="Tempat Penampung Foot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id-ID" sz="102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pl-PL"/>
          </a:p>
        </p:txBody>
      </p:sp>
      <p:sp>
        <p:nvSpPr>
          <p:cNvPr id="6" name="Tempat Penampung Nomor Slide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id-ID" sz="102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DFC82D12-5F29-4581-8EFF-8BE3A8E3C84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lang="id-ID"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lang="id-ID" sz="238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id-ID" sz="204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id-ID" sz="17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id-ID" sz="153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id-ID" sz="153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id-ID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id-ID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id-ID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id-ID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777240" rtl="0" eaLnBrk="1" latinLnBrk="0" hangingPunct="1">
        <a:defRPr lang="id-ID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lang="id-ID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lang="id-ID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lang="id-ID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lang="id-ID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lang="id-ID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lang="id-ID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lang="id-ID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lang="id-ID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d-ID" sz="11700" dirty="0"/>
              <a:t>SELAMAT</a:t>
            </a:r>
            <a:r>
              <a:rPr lang="id-ID" sz="12000" dirty="0"/>
              <a:t> </a:t>
            </a:r>
            <a:r>
              <a:rPr lang="id-ID" sz="8000" dirty="0"/>
              <a:t>ulang tahun!</a:t>
            </a:r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rtu Ulang Tahun Goresan Hitam Merah Muda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FormulirPustakaDokumen</Display>
  <Edit>FormulirPustakaDokumen</Edit>
  <New>FormulirPustakaDokumen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Nilai ini menunjukkan jumlah simpan dan revisi. Aplikasi bertanggung jawab untuk memperbarui nilai ini setelah setiap revisi.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511F59-5E60-4AFB-B363-8566D28980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05B09E-EB4E-4668-9706-87FD23F909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E37F834-D537-4ADC-9B6D-3EE11F818993}">
  <ds:schemaRefs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</Words>
  <Application>Microsoft Office PowerPoint</Application>
  <PresentationFormat>Kustom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 Dipakai</vt:lpstr>
      </vt:variant>
      <vt:variant>
        <vt:i4>4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1</vt:i4>
      </vt:variant>
    </vt:vector>
  </HeadingPairs>
  <TitlesOfParts>
    <vt:vector size="6" baseType="lpstr">
      <vt:lpstr>Arial</vt:lpstr>
      <vt:lpstr>Franklin Gothic Medium</vt:lpstr>
      <vt:lpstr>Impact</vt:lpstr>
      <vt:lpstr>Segoe UI</vt:lpstr>
      <vt:lpstr>Kartu Ulang Tahun Goresan Hitam Merah Muda</vt:lpstr>
      <vt:lpstr>SELAMAT ulang tahun!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SELAMAT ulang tahun!</dc:title>
  <dc:creator/>
  <cp:lastModifiedBy/>
  <cp:revision>2</cp:revision>
  <dcterms:created xsi:type="dcterms:W3CDTF">2013-05-02T14:44:20Z</dcterms:created>
  <dcterms:modified xsi:type="dcterms:W3CDTF">2013-08-01T09:25:21Z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