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>
        <p:scale>
          <a:sx n="65" d="100"/>
          <a:sy n="65" d="100"/>
        </p:scale>
        <p:origin x="-1878" y="-54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2DCD5EBD-C616-4121-9DAE-B88DB20D57A7}" type="datetimeFigureOut">
              <a:rPr lang="id-ID" smtClean="0"/>
              <a:t>15/07/2013</a:t>
            </a:fld>
            <a:endParaRPr lang="id-ID"/>
          </a:p>
        </p:txBody>
      </p:sp>
      <p:sp>
        <p:nvSpPr>
          <p:cNvPr id="4" name="Tempat Penampung Foo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5" name="Tempat Penampung Nomor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89ED90CB-459C-4B12-B364-B0CA1993A9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F251D991-21AC-415A-AB20-722F3BCDD040}" type="datetimeFigureOut">
              <a:t>7/8/2013</a:t>
            </a:fld>
            <a:endParaRPr lang="id-ID"/>
          </a:p>
        </p:txBody>
      </p:sp>
      <p:sp>
        <p:nvSpPr>
          <p:cNvPr id="4" name="Tempat Penampung Gamba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empat Penampung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4E5863F8-513E-44B9-9F9C-A7685A64A6AB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Ingin kartu ucapan yang berbeda? </a:t>
            </a:r>
            <a:r>
              <a:rPr lang="id-ID" smtClean="0"/>
              <a:t>Ingin menambahkan ucapan khas Anda, cukup pilih teks dan masukkan </a:t>
            </a:r>
            <a:r>
              <a:rPr lang="id-ID" baseline="0" smtClean="0"/>
              <a:t>pesan Anda.</a:t>
            </a:r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aman Lu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ambar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e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Judu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id-ID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id-ID"/>
              <a:t>EDIT judul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Judu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Tanggal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id-ID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7/8/2013</a:t>
            </a:fld>
            <a:endParaRPr lang="id-ID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id-ID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d-ID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id-ID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id-ID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2598826" y="6371452"/>
            <a:ext cx="5077326" cy="3144644"/>
          </a:xfrm>
        </p:spPr>
        <p:txBody>
          <a:bodyPr>
            <a:noAutofit/>
          </a:bodyPr>
          <a:lstStyle/>
          <a:p>
            <a:r>
              <a:rPr lang="id-ID" sz="11000" dirty="0" smtClean="0"/>
              <a:t>SELAMAT</a:t>
            </a:r>
            <a:r>
              <a:rPr lang="id-ID" dirty="0" smtClean="0"/>
              <a:t> </a:t>
            </a:r>
            <a:r>
              <a:rPr lang="id-ID" sz="7500" dirty="0" smtClean="0"/>
              <a:t>ulang</a:t>
            </a:r>
            <a:r>
              <a:rPr lang="en-US" sz="7500" smtClean="0"/>
              <a:t> </a:t>
            </a:r>
            <a:r>
              <a:rPr lang="id-ID" sz="7500" smtClean="0"/>
              <a:t>tahun</a:t>
            </a:r>
            <a:r>
              <a:rPr lang="id-ID" sz="7500" dirty="0" smtClean="0"/>
              <a:t>!</a:t>
            </a:r>
            <a:endParaRPr lang="id-ID" sz="75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u Ulang Tahun Goresan Hitam Biru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Nilai ini menunjukkan jumlah simpan dan revisi. Aplikasi bertanggung jawab untuk memperbarui nilai ini setelah setiap revisi.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FormulirPustakaDokumen</Display>
  <Edit>FormulirPustakaDokumen</Edit>
  <New>FormulirPustakaDokumen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Kartu Ulang Tahun Goresan Hitam Biru</vt:lpstr>
      <vt:lpstr>SELAMAT ulang tahun!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SELAMAT ulang tahun!</dc:title>
  <dc:creator/>
  <cp:lastModifiedBy/>
  <cp:revision>2</cp:revision>
  <dcterms:created xsi:type="dcterms:W3CDTF">2013-05-02T14:44:20Z</dcterms:created>
  <dcterms:modified xsi:type="dcterms:W3CDTF">2013-07-15T12:08:18Z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