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p:scale>
          <a:sx n="100" d="100"/>
          <a:sy n="100" d="100"/>
        </p:scale>
        <p:origin x="702" y="-480"/>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Hea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d-ID" sz="1200"/>
            </a:lvl1pPr>
          </a:lstStyle>
          <a:p>
            <a:endParaRPr lang="id-ID"/>
          </a:p>
        </p:txBody>
      </p:sp>
      <p:sp>
        <p:nvSpPr>
          <p:cNvPr id="3" name="Tempat Penampung Tanggal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d-ID" sz="1200"/>
            </a:lvl1pPr>
          </a:lstStyle>
          <a:p>
            <a:fld id="{11A4C4C9-9907-4BB6-B95A-E6BBD959AAB4}" type="datetimeFigureOut">
              <a:rPr lang="id-ID" smtClean="0"/>
              <a:t>12/08/2013</a:t>
            </a:fld>
            <a:endParaRPr lang="id-ID"/>
          </a:p>
        </p:txBody>
      </p:sp>
      <p:sp>
        <p:nvSpPr>
          <p:cNvPr id="4" name="Tempat Penampung Foo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d-ID" sz="1200"/>
            </a:lvl1pPr>
          </a:lstStyle>
          <a:p>
            <a:endParaRPr lang="id-ID"/>
          </a:p>
        </p:txBody>
      </p:sp>
      <p:sp>
        <p:nvSpPr>
          <p:cNvPr id="5" name="Tempat Penampung Nomor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d-ID" sz="1200"/>
            </a:lvl1pPr>
          </a:lstStyle>
          <a:p>
            <a:fld id="{082D650F-38E5-40ED-AA32-287D3AC686E8}" type="slidenum">
              <a:rPr lang="id-ID" smtClean="0"/>
              <a:t>‹#›</a:t>
            </a:fld>
            <a:endParaRPr lang="id-ID"/>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Hea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d-ID" sz="1200"/>
            </a:lvl1pPr>
          </a:lstStyle>
          <a:p>
            <a:endParaRPr lang="id-ID"/>
          </a:p>
        </p:txBody>
      </p:sp>
      <p:sp>
        <p:nvSpPr>
          <p:cNvPr id="3" name="Tempat Penampung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d-ID" sz="1200"/>
            </a:lvl1pPr>
          </a:lstStyle>
          <a:p>
            <a:fld id="{B6DA592C-A796-4264-BD45-11AED491B3E4}" type="datetimeFigureOut">
              <a:t>12/08/2013</a:t>
            </a:fld>
            <a:endParaRPr lang="id-ID"/>
          </a:p>
        </p:txBody>
      </p:sp>
      <p:sp>
        <p:nvSpPr>
          <p:cNvPr id="4" name="Tempat Penampung Gamba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Tempat Penampung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d-ID"/>
              <a:t>Klik untuk mengedit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6" name="Tempat Penampung Foo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d-ID" sz="1200"/>
            </a:lvl1pPr>
          </a:lstStyle>
          <a:p>
            <a:endParaRPr lang="id-ID"/>
          </a:p>
        </p:txBody>
      </p:sp>
      <p:sp>
        <p:nvSpPr>
          <p:cNvPr id="7" name="Tempat Penampung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d-ID" sz="1200"/>
            </a:lvl1pPr>
          </a:lstStyle>
          <a:p>
            <a:fld id="{6DA02A30-9192-49A2-98D9-8D2828AE31E2}" type="slidenum">
              <a:t>‹#›</a:t>
            </a:fld>
            <a:endParaRPr lang="id-ID"/>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id-ID" sz="1200" kern="1200">
        <a:solidFill>
          <a:schemeClr val="tx1"/>
        </a:solidFill>
        <a:latin typeface="+mn-lt"/>
        <a:ea typeface="+mn-ea"/>
        <a:cs typeface="+mn-cs"/>
      </a:defRPr>
    </a:lvl1pPr>
    <a:lvl2pPr marL="457200" algn="l" defTabSz="914400" rtl="0" eaLnBrk="1" latinLnBrk="0" hangingPunct="1">
      <a:defRPr lang="id-ID" sz="1200" kern="1200">
        <a:solidFill>
          <a:schemeClr val="tx1"/>
        </a:solidFill>
        <a:latin typeface="+mn-lt"/>
        <a:ea typeface="+mn-ea"/>
        <a:cs typeface="+mn-cs"/>
      </a:defRPr>
    </a:lvl2pPr>
    <a:lvl3pPr marL="914400" algn="l" defTabSz="914400" rtl="0" eaLnBrk="1" latinLnBrk="0" hangingPunct="1">
      <a:defRPr lang="id-ID" sz="1200" kern="1200">
        <a:solidFill>
          <a:schemeClr val="tx1"/>
        </a:solidFill>
        <a:latin typeface="+mn-lt"/>
        <a:ea typeface="+mn-ea"/>
        <a:cs typeface="+mn-cs"/>
      </a:defRPr>
    </a:lvl3pPr>
    <a:lvl4pPr marL="1371600" algn="l" defTabSz="914400" rtl="0" eaLnBrk="1" latinLnBrk="0" hangingPunct="1">
      <a:defRPr lang="id-ID" sz="1200" kern="1200">
        <a:solidFill>
          <a:schemeClr val="tx1"/>
        </a:solidFill>
        <a:latin typeface="+mn-lt"/>
        <a:ea typeface="+mn-ea"/>
        <a:cs typeface="+mn-cs"/>
      </a:defRPr>
    </a:lvl4pPr>
    <a:lvl5pPr marL="1828800" algn="l" defTabSz="914400" rtl="0" eaLnBrk="1" latinLnBrk="0" hangingPunct="1">
      <a:defRPr lang="id-ID" sz="1200" kern="1200">
        <a:solidFill>
          <a:schemeClr val="tx1"/>
        </a:solidFill>
        <a:latin typeface="+mn-lt"/>
        <a:ea typeface="+mn-ea"/>
        <a:cs typeface="+mn-cs"/>
      </a:defRPr>
    </a:lvl5pPr>
    <a:lvl6pPr marL="2286000" algn="l" defTabSz="914400" rtl="0" eaLnBrk="1" latinLnBrk="0" hangingPunct="1">
      <a:defRPr lang="id-ID" sz="1200" kern="1200">
        <a:solidFill>
          <a:schemeClr val="tx1"/>
        </a:solidFill>
        <a:latin typeface="+mn-lt"/>
        <a:ea typeface="+mn-ea"/>
        <a:cs typeface="+mn-cs"/>
      </a:defRPr>
    </a:lvl6pPr>
    <a:lvl7pPr marL="2743200" algn="l" defTabSz="914400" rtl="0" eaLnBrk="1" latinLnBrk="0" hangingPunct="1">
      <a:defRPr lang="id-ID" sz="1200" kern="1200">
        <a:solidFill>
          <a:schemeClr val="tx1"/>
        </a:solidFill>
        <a:latin typeface="+mn-lt"/>
        <a:ea typeface="+mn-ea"/>
        <a:cs typeface="+mn-cs"/>
      </a:defRPr>
    </a:lvl7pPr>
    <a:lvl8pPr marL="3200400" algn="l" defTabSz="914400" rtl="0" eaLnBrk="1" latinLnBrk="0" hangingPunct="1">
      <a:defRPr lang="id-ID" sz="1200" kern="1200">
        <a:solidFill>
          <a:schemeClr val="tx1"/>
        </a:solidFill>
        <a:latin typeface="+mn-lt"/>
        <a:ea typeface="+mn-ea"/>
        <a:cs typeface="+mn-cs"/>
      </a:defRPr>
    </a:lvl8pPr>
    <a:lvl9pPr marL="3657600" algn="l" defTabSz="914400" rtl="0" eaLnBrk="1" latinLnBrk="0" hangingPunct="1">
      <a:defRPr lang="id-ID"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mpat Penampung Gambar 1"/>
          <p:cNvSpPr>
            <a:spLocks noGrp="1" noRot="1" noChangeAspect="1"/>
          </p:cNvSpPr>
          <p:nvPr>
            <p:ph type="sldImg"/>
          </p:nvPr>
        </p:nvSpPr>
        <p:spPr/>
      </p:sp>
      <p:sp>
        <p:nvSpPr>
          <p:cNvPr id="3" name="Tempat Penampung Catatan 2"/>
          <p:cNvSpPr>
            <a:spLocks noGrp="1"/>
          </p:cNvSpPr>
          <p:nvPr>
            <p:ph type="body" idx="1"/>
          </p:nvPr>
        </p:nvSpPr>
        <p:spPr/>
        <p:txBody>
          <a:bodyPr/>
          <a:lstStyle/>
          <a:p>
            <a:r>
              <a:rPr lang="id-ID" dirty="0"/>
              <a:t>Untuk mengubah brosur ini, ganti contoh konten dengan konten Anda sendiri. Atau, jika Anda ingin memulai dari awal, tekan tombol Slide Baru pada tab Beranda untuk menyisipkan halaman baru. Sekarang masukkan teks dan gambar Anda</a:t>
            </a:r>
            <a:r>
              <a:rPr lang="id-ID" baseline="0" dirty="0"/>
              <a:t> dalam tempat penampung kosong. Jika Anda perlu lebih banyak tempat penampung untuk judul, subjudul atau tek isi, salin salah satu tempat penampung yang ada, lalu seret tempat penampung baru itu ke tempatnya.</a:t>
            </a:r>
            <a:endParaRPr lang="id-ID" dirty="0"/>
          </a:p>
          <a:p>
            <a:endParaRPr lang="id-ID" dirty="0"/>
          </a:p>
        </p:txBody>
      </p:sp>
      <p:sp>
        <p:nvSpPr>
          <p:cNvPr id="4" name="Tempat Penampung Nomor Slide 3"/>
          <p:cNvSpPr>
            <a:spLocks noGrp="1"/>
          </p:cNvSpPr>
          <p:nvPr>
            <p:ph type="sldNum" sz="quarter" idx="10"/>
          </p:nvPr>
        </p:nvSpPr>
        <p:spPr/>
        <p:txBody>
          <a:bodyPr/>
          <a:lstStyle/>
          <a:p>
            <a:fld id="{6DA02A30-9192-49A2-98D9-8D2828AE31E2}" type="slidenum">
              <a:rPr lang="id-ID" smtClean="0"/>
              <a:t>1</a:t>
            </a:fld>
            <a:endParaRPr lang="id-ID"/>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mpat Penampung Gambar 1"/>
          <p:cNvSpPr>
            <a:spLocks noGrp="1" noRot="1" noChangeAspect="1"/>
          </p:cNvSpPr>
          <p:nvPr>
            <p:ph type="sldImg"/>
          </p:nvPr>
        </p:nvSpPr>
        <p:spPr/>
      </p:sp>
      <p:sp>
        <p:nvSpPr>
          <p:cNvPr id="3" name="Tempat Penampung Catatan 2"/>
          <p:cNvSpPr>
            <a:spLocks noGrp="1"/>
          </p:cNvSpPr>
          <p:nvPr>
            <p:ph type="body" idx="1"/>
          </p:nvPr>
        </p:nvSpPr>
        <p:spPr/>
        <p:txBody>
          <a:bodyPr/>
          <a:lstStyle/>
          <a:p>
            <a:endParaRPr lang="id-ID"/>
          </a:p>
        </p:txBody>
      </p:sp>
      <p:sp>
        <p:nvSpPr>
          <p:cNvPr id="4" name="Tempat Penampung Nomor Slide 3"/>
          <p:cNvSpPr>
            <a:spLocks noGrp="1"/>
          </p:cNvSpPr>
          <p:nvPr>
            <p:ph type="sldNum" sz="quarter" idx="10"/>
          </p:nvPr>
        </p:nvSpPr>
        <p:spPr/>
        <p:txBody>
          <a:bodyPr/>
          <a:lstStyle/>
          <a:p>
            <a:fld id="{6DA02A30-9192-49A2-98D9-8D2828AE31E2}" type="slidenum">
              <a:rPr lang="id-ID" smtClean="0"/>
              <a:t>2</a:t>
            </a:fld>
            <a:endParaRPr lang="id-ID"/>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Luar">
    <p:spTree>
      <p:nvGrpSpPr>
        <p:cNvPr id="1" name=""/>
        <p:cNvGrpSpPr/>
        <p:nvPr/>
      </p:nvGrpSpPr>
      <p:grpSpPr>
        <a:xfrm>
          <a:off x="0" y="0"/>
          <a:ext cx="0" cy="0"/>
          <a:chOff x="0" y="0"/>
          <a:chExt cx="0" cy="0"/>
        </a:xfrm>
      </p:grpSpPr>
      <p:sp>
        <p:nvSpPr>
          <p:cNvPr id="9" name="Persegi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Segoe UI" panose="020B0502040204020203" pitchFamily="34" charset="0"/>
              <a:ea typeface="Segoe UI" panose="020B0502040204020203" pitchFamily="34" charset="0"/>
              <a:cs typeface="Segoe UI" panose="020B0502040204020203" pitchFamily="34" charset="0"/>
            </a:endParaRPr>
          </a:p>
        </p:txBody>
      </p:sp>
      <p:sp>
        <p:nvSpPr>
          <p:cNvPr id="13" name="Tempat Penampung Gamba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id-ID" sz="1400">
                <a:latin typeface="Segoe UI" panose="020B0502040204020203" pitchFamily="34" charset="0"/>
                <a:ea typeface="Segoe UI" panose="020B0502040204020203" pitchFamily="34" charset="0"/>
                <a:cs typeface="Segoe UI" panose="020B0502040204020203" pitchFamily="34" charset="0"/>
              </a:defRPr>
            </a:lvl1pPr>
          </a:lstStyle>
          <a:p>
            <a:endParaRPr lang="id-ID"/>
          </a:p>
        </p:txBody>
      </p:sp>
      <p:sp>
        <p:nvSpPr>
          <p:cNvPr id="28" name="Tempat Penampung Teks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id-ID"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[Masukkan keterangan untuk foto Anda]</a:t>
            </a:r>
          </a:p>
        </p:txBody>
      </p:sp>
      <p:sp>
        <p:nvSpPr>
          <p:cNvPr id="27" name="Tempat Penampung Teks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Bagaimana cara mulai bekerja dengan templat ini?</a:t>
            </a:r>
          </a:p>
        </p:txBody>
      </p:sp>
      <p:sp>
        <p:nvSpPr>
          <p:cNvPr id="26" name="Tempat Penampung Teks 25"/>
          <p:cNvSpPr>
            <a:spLocks noGrp="1"/>
          </p:cNvSpPr>
          <p:nvPr>
            <p:ph type="body" sz="quarter" idx="13" hasCustomPrompt="1"/>
          </p:nvPr>
        </p:nvSpPr>
        <p:spPr>
          <a:xfrm>
            <a:off x="457199" y="3677412"/>
            <a:ext cx="2428875" cy="733814"/>
          </a:xfrm>
        </p:spPr>
        <p:txBody>
          <a:bodyPr>
            <a:noAutofit/>
          </a:bodyPr>
          <a:lstStyle>
            <a:lvl1pPr marL="0" indent="0" latinLnBrk="0">
              <a:lnSpc>
                <a:spcPct val="120000"/>
              </a:lnSpc>
              <a:spcBef>
                <a:spcPts val="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Anda bisa menggunakan brosur profesional dengan tampilan segar ini apa adanya atau Anda bisa dengan mudah </a:t>
            </a:r>
            <a:r>
              <a:rPr lang="id-ID" dirty="0" err="1"/>
              <a:t>mengkustomisasinya</a:t>
            </a:r>
            <a:r>
              <a:rPr lang="id-ID" dirty="0"/>
              <a:t>.</a:t>
            </a:r>
          </a:p>
        </p:txBody>
      </p:sp>
      <p:sp>
        <p:nvSpPr>
          <p:cNvPr id="23" name="Tempat Penampung Teks 22"/>
          <p:cNvSpPr>
            <a:spLocks noGrp="1"/>
          </p:cNvSpPr>
          <p:nvPr>
            <p:ph type="body" sz="quarter" idx="12" hasCustomPrompt="1"/>
          </p:nvPr>
        </p:nvSpPr>
        <p:spPr>
          <a:xfrm>
            <a:off x="457200" y="4522470"/>
            <a:ext cx="2428875" cy="2792730"/>
          </a:xfrm>
        </p:spPr>
        <p:txBody>
          <a:bodyPr>
            <a:noAutofit/>
          </a:bodyPr>
          <a:lstStyle>
            <a:lvl1pPr marL="182880" indent="-182880" latinLnBrk="0">
              <a:lnSpc>
                <a:spcPct val="120000"/>
              </a:lnSpc>
              <a:spcBef>
                <a:spcPts val="1000"/>
              </a:spcBef>
              <a:defRPr lang="id-ID" sz="800" baseline="0">
                <a:latin typeface="Segoe UI" panose="020B0502040204020203" pitchFamily="34" charset="0"/>
                <a:ea typeface="Segoe UI" panose="020B0502040204020203" pitchFamily="34" charset="0"/>
                <a:cs typeface="Segoe UI" panose="020B0502040204020203" pitchFamily="34" charset="0"/>
              </a:defRPr>
            </a:lvl1pPr>
            <a:lvl2pPr marL="228600" indent="-114300" latinLnBrk="0">
              <a:lnSpc>
                <a:spcPct val="100000"/>
              </a:lnSpc>
              <a:spcBef>
                <a:spcPts val="800"/>
              </a:spcBef>
              <a:defRPr lang="id-ID" sz="900"/>
            </a:lvl2pPr>
            <a:lvl3pPr marL="342900" indent="-114300" latinLnBrk="0">
              <a:lnSpc>
                <a:spcPct val="100000"/>
              </a:lnSpc>
              <a:spcBef>
                <a:spcPts val="600"/>
              </a:spcBef>
              <a:defRPr lang="id-ID" sz="800"/>
            </a:lvl3pPr>
            <a:lvl4pPr marL="457200" indent="-114300" latinLnBrk="0">
              <a:lnSpc>
                <a:spcPct val="100000"/>
              </a:lnSpc>
              <a:spcBef>
                <a:spcPts val="600"/>
              </a:spcBef>
              <a:defRPr lang="id-ID" sz="700"/>
            </a:lvl4pPr>
            <a:lvl5pPr marL="571500" indent="-114300" latinLnBrk="0">
              <a:lnSpc>
                <a:spcPct val="100000"/>
              </a:lnSpc>
              <a:spcBef>
                <a:spcPts val="600"/>
              </a:spcBef>
              <a:defRPr lang="id-ID" sz="700"/>
            </a:lvl5pPr>
          </a:lstStyle>
          <a:p>
            <a:pPr lvl="0"/>
            <a:r>
              <a:rPr lang="id-ID" dirty="0"/>
              <a:t>Kami menyertakan beberapa tips di sepanjang </a:t>
            </a:r>
            <a:r>
              <a:rPr lang="id-ID" dirty="0" err="1"/>
              <a:t>templat</a:t>
            </a:r>
            <a:r>
              <a:rPr lang="id-ID" dirty="0"/>
              <a:t> untuk membantu Anda memulai.</a:t>
            </a:r>
            <a:r>
              <a:rPr dirty="0"/>
              <a:t/>
            </a:r>
            <a:br>
              <a:rPr dirty="0"/>
            </a:br>
            <a:r>
              <a:rPr lang="id-ID" dirty="0"/>
              <a:t>Untuk mengganti teks tips (seperti ini) dengan teks Anda sendiri, cukup pilih dan masukkan teks milik Anda.</a:t>
            </a:r>
            <a:r>
              <a:rPr dirty="0"/>
              <a:t/>
            </a:r>
            <a:br>
              <a:rPr dirty="0"/>
            </a:br>
            <a:r>
              <a:rPr lang="id-ID" dirty="0"/>
              <a:t>Untuk mengganti foto pada </a:t>
            </a:r>
            <a:r>
              <a:rPr lang="id-ID" dirty="0" err="1"/>
              <a:t>slide</a:t>
            </a:r>
            <a:r>
              <a:rPr lang="id-ID" dirty="0"/>
              <a:t> ini, pilihlah gambar lalu hapus. Lalu gunakan ikon Sisipkan Gambar di tempat penampung untuk menyisipkan gambar milik Anda.</a:t>
            </a:r>
            <a:r>
              <a:rPr dirty="0"/>
              <a:t/>
            </a:r>
            <a:br>
              <a:rPr dirty="0"/>
            </a:br>
            <a:r>
              <a:rPr lang="id-ID" dirty="0"/>
              <a:t>Untuk mengubah logo dengan logo Anda sendiri, pilih gambar “ganti dengan LOGO” dan pilih Ubah Gambar pada </a:t>
            </a:r>
            <a:r>
              <a:rPr lang="id-ID" dirty="0" err="1"/>
              <a:t>tab</a:t>
            </a:r>
            <a:r>
              <a:rPr lang="id-ID" dirty="0"/>
              <a:t> Format Alat Gambar.</a:t>
            </a:r>
          </a:p>
        </p:txBody>
      </p:sp>
      <p:sp>
        <p:nvSpPr>
          <p:cNvPr id="29" name="Tempat Penampung Teks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id-ID"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Siapa Kami</a:t>
            </a:r>
          </a:p>
        </p:txBody>
      </p:sp>
      <p:sp>
        <p:nvSpPr>
          <p:cNvPr id="30" name="Tempat Penampung Teks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Tentang Kami</a:t>
            </a:r>
          </a:p>
        </p:txBody>
      </p:sp>
      <p:sp>
        <p:nvSpPr>
          <p:cNvPr id="45" name="Tempat Penampung Teks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a:lnSpc>
                <a:spcPct val="120000"/>
              </a:lnSpc>
            </a:pPr>
            <a:r>
              <a:rPr lang="id-ID" sz="1000" b="0" cap="none" baseline="0">
                <a:solidFill>
                  <a:schemeClr val="tx1"/>
                </a:solidFill>
                <a:latin typeface="+mn-lt"/>
              </a:rPr>
              <a:t>IniIni adalah tempat untuk 'deskripsi singkat' Anda. Jika Anda hanya punya beberapa detik untuk memberi deskripsi singkat produk atau jasa Anda kepada seseorang, apa yang akan Anda katakan?</a:t>
            </a:r>
          </a:p>
        </p:txBody>
      </p:sp>
      <p:sp>
        <p:nvSpPr>
          <p:cNvPr id="32" name="Tempat Penampung Teks 25"/>
          <p:cNvSpPr>
            <a:spLocks noGrp="1"/>
          </p:cNvSpPr>
          <p:nvPr>
            <p:ph type="body" sz="quarter" idx="19" hasCustomPrompt="1"/>
          </p:nvPr>
        </p:nvSpPr>
        <p:spPr>
          <a:xfrm>
            <a:off x="3813820" y="2579180"/>
            <a:ext cx="2428875" cy="228600"/>
          </a:xfrm>
        </p:spPr>
        <p:txBody>
          <a:bodyPr>
            <a:noAutofit/>
          </a:bodyPr>
          <a:lstStyle>
            <a:lvl1pPr marL="0" indent="0" latinLnBrk="0">
              <a:lnSpc>
                <a:spcPct val="100000"/>
              </a:lnSpc>
              <a:spcBef>
                <a:spcPts val="0"/>
              </a:spcBef>
              <a:buNone/>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Hubungi Kami</a:t>
            </a:r>
          </a:p>
        </p:txBody>
      </p:sp>
      <p:sp>
        <p:nvSpPr>
          <p:cNvPr id="33" name="Tempat Penampung Teks 25"/>
          <p:cNvSpPr>
            <a:spLocks noGrp="1"/>
          </p:cNvSpPr>
          <p:nvPr>
            <p:ph type="body" sz="quarter" idx="20" hasCustomPrompt="1"/>
          </p:nvPr>
        </p:nvSpPr>
        <p:spPr>
          <a:xfrm>
            <a:off x="3813820" y="2830259"/>
            <a:ext cx="2428875" cy="670940"/>
          </a:xfrm>
        </p:spPr>
        <p:txBody>
          <a:bodyPr>
            <a:noAutofit/>
          </a:bodyPr>
          <a:lstStyle>
            <a:lvl1pPr marL="0" indent="0" latinLnBrk="0">
              <a:lnSpc>
                <a:spcPct val="100000"/>
              </a:lnSpc>
              <a:spcBef>
                <a:spcPts val="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a:lnSpc>
                <a:spcPct val="120000"/>
              </a:lnSpc>
            </a:pPr>
            <a:r>
              <a:rPr lang="id-ID" sz="1000" b="0" cap="none" baseline="0" dirty="0">
                <a:solidFill>
                  <a:schemeClr val="tx1"/>
                </a:solidFill>
                <a:latin typeface="+mn-lt"/>
              </a:rPr>
              <a:t>Telepon: [Telepon]</a:t>
            </a:r>
            <a:br>
              <a:rPr lang="id-ID" sz="1000" b="0" cap="none" baseline="0" dirty="0">
                <a:solidFill>
                  <a:schemeClr val="tx1"/>
                </a:solidFill>
                <a:latin typeface="+mn-lt"/>
              </a:rPr>
            </a:br>
            <a:r>
              <a:rPr lang="id-ID" sz="1000" b="0" cap="none" baseline="0" dirty="0">
                <a:solidFill>
                  <a:schemeClr val="tx1"/>
                </a:solidFill>
                <a:latin typeface="+mn-lt"/>
              </a:rPr>
              <a:t>Email: [Alamat email]</a:t>
            </a:r>
            <a:br>
              <a:rPr lang="id-ID" sz="1000" b="0" cap="none" baseline="0" dirty="0">
                <a:solidFill>
                  <a:schemeClr val="tx1"/>
                </a:solidFill>
                <a:latin typeface="+mn-lt"/>
              </a:rPr>
            </a:br>
            <a:r>
              <a:rPr lang="id-ID" sz="1000" b="0" cap="none" baseline="0" dirty="0" err="1">
                <a:solidFill>
                  <a:schemeClr val="tx1"/>
                </a:solidFill>
                <a:latin typeface="+mn-lt"/>
              </a:rPr>
              <a:t>Web</a:t>
            </a:r>
            <a:r>
              <a:rPr lang="id-ID" sz="1000" b="0" cap="none" baseline="0" dirty="0">
                <a:solidFill>
                  <a:schemeClr val="tx1"/>
                </a:solidFill>
                <a:latin typeface="+mn-lt"/>
              </a:rPr>
              <a:t>: [Alamat </a:t>
            </a:r>
            <a:r>
              <a:rPr lang="id-ID" sz="1000" b="0" cap="none" baseline="0" dirty="0" err="1">
                <a:solidFill>
                  <a:schemeClr val="tx1"/>
                </a:solidFill>
                <a:latin typeface="+mn-lt"/>
              </a:rPr>
              <a:t>web</a:t>
            </a:r>
            <a:r>
              <a:rPr lang="id-ID" sz="1000" b="0" cap="none" baseline="0" dirty="0">
                <a:solidFill>
                  <a:schemeClr val="tx1"/>
                </a:solidFill>
                <a:latin typeface="+mn-lt"/>
              </a:rPr>
              <a:t>]</a:t>
            </a:r>
          </a:p>
        </p:txBody>
      </p:sp>
      <p:sp>
        <p:nvSpPr>
          <p:cNvPr id="34" name="Tempat Penampung Teks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id-ID" sz="1000" b="1" cap="all"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[nama perusahaan]</a:t>
            </a:r>
          </a:p>
        </p:txBody>
      </p:sp>
      <p:sp>
        <p:nvSpPr>
          <p:cNvPr id="37" name="Tempat Penampung Teks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id-ID" sz="8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defRPr lang="id-ID" sz="800"/>
            </a:lvl2pPr>
            <a:lvl3pPr marL="0" indent="0" latinLnBrk="0">
              <a:defRPr lang="id-ID" sz="800"/>
            </a:lvl3pPr>
            <a:lvl4pPr marL="0" indent="0" latinLnBrk="0">
              <a:defRPr lang="id-ID" sz="800"/>
            </a:lvl4pPr>
            <a:lvl5pPr marL="0" indent="0" latinLnBrk="0">
              <a:defRPr lang="id-ID" sz="800"/>
            </a:lvl5pPr>
          </a:lstStyle>
          <a:p>
            <a:pPr lvl="0"/>
            <a:r>
              <a:rPr lang="id-ID"/>
              <a:t>[Alamat]</a:t>
            </a:r>
            <a:r>
              <a:t/>
            </a:r>
            <a:br/>
            <a:r>
              <a:rPr lang="id-ID"/>
              <a:t>[Kota, Kode Pos]</a:t>
            </a:r>
          </a:p>
        </p:txBody>
      </p:sp>
      <p:sp>
        <p:nvSpPr>
          <p:cNvPr id="12" name="Tempat Penampung Gamba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id-ID" sz="1400">
                <a:latin typeface="Segoe UI" panose="020B0502040204020203" pitchFamily="34" charset="0"/>
                <a:ea typeface="Segoe UI" panose="020B0502040204020203" pitchFamily="34" charset="0"/>
                <a:cs typeface="Segoe UI" panose="020B0502040204020203" pitchFamily="34" charset="0"/>
              </a:defRPr>
            </a:lvl1pPr>
          </a:lstStyle>
          <a:p>
            <a:endParaRPr lang="id-ID"/>
          </a:p>
        </p:txBody>
      </p:sp>
      <p:sp>
        <p:nvSpPr>
          <p:cNvPr id="10" name="Judul 9"/>
          <p:cNvSpPr>
            <a:spLocks noGrp="1"/>
          </p:cNvSpPr>
          <p:nvPr>
            <p:ph type="title" hasCustomPrompt="1"/>
          </p:nvPr>
        </p:nvSpPr>
        <p:spPr>
          <a:xfrm>
            <a:off x="7322344" y="4498848"/>
            <a:ext cx="2088832" cy="822960"/>
          </a:xfrm>
        </p:spPr>
        <p:txBody>
          <a:bodyPr>
            <a:normAutofit/>
          </a:bodyPr>
          <a:lstStyle>
            <a:lvl1pPr latinLnBrk="0">
              <a:lnSpc>
                <a:spcPct val="85000"/>
              </a:lnSpc>
              <a:defRPr lang="id-ID" sz="2400" b="1"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id-ID" dirty="0"/>
              <a:t>Nama perusahaan</a:t>
            </a:r>
          </a:p>
        </p:txBody>
      </p:sp>
      <p:sp>
        <p:nvSpPr>
          <p:cNvPr id="40" name="Tempat Penampung Teks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id-ID" sz="1300" b="0" i="1"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[Subjudul brosur atau slogan perusahaan.]</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alam">
    <p:spTree>
      <p:nvGrpSpPr>
        <p:cNvPr id="1" name=""/>
        <p:cNvGrpSpPr/>
        <p:nvPr/>
      </p:nvGrpSpPr>
      <p:grpSpPr>
        <a:xfrm>
          <a:off x="0" y="0"/>
          <a:ext cx="0" cy="0"/>
          <a:chOff x="0" y="0"/>
          <a:chExt cx="0" cy="0"/>
        </a:xfrm>
      </p:grpSpPr>
      <p:cxnSp>
        <p:nvCxnSpPr>
          <p:cNvPr id="19" name="Konektor Lurus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Konektor Lurus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mpat Penampung Teks 25"/>
          <p:cNvSpPr>
            <a:spLocks noGrp="1"/>
          </p:cNvSpPr>
          <p:nvPr>
            <p:ph type="body" sz="quarter" idx="14" hasCustomPrompt="1"/>
          </p:nvPr>
        </p:nvSpPr>
        <p:spPr>
          <a:xfrm>
            <a:off x="457200" y="5040919"/>
            <a:ext cx="2428875" cy="248151"/>
          </a:xfrm>
        </p:spPr>
        <p:txBody>
          <a:bodyPr anchor="b">
            <a:noAutofit/>
          </a:bodyPr>
          <a:lstStyle>
            <a:lvl1pPr marL="0" indent="0" latinLnBrk="0">
              <a:lnSpc>
                <a:spcPct val="100000"/>
              </a:lnSpc>
              <a:spcBef>
                <a:spcPts val="0"/>
              </a:spcBef>
              <a:buNone/>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Berikut ini beberapa ide...</a:t>
            </a:r>
          </a:p>
        </p:txBody>
      </p:sp>
      <p:sp>
        <p:nvSpPr>
          <p:cNvPr id="29" name="Tempat Penampung Teks 25"/>
          <p:cNvSpPr>
            <a:spLocks noGrp="1"/>
          </p:cNvSpPr>
          <p:nvPr>
            <p:ph type="body" sz="quarter" idx="16" hasCustomPrompt="1"/>
          </p:nvPr>
        </p:nvSpPr>
        <p:spPr>
          <a:xfrm>
            <a:off x="457200" y="4386248"/>
            <a:ext cx="2428875" cy="507299"/>
          </a:xfrm>
        </p:spPr>
        <p:txBody>
          <a:bodyPr>
            <a:noAutofit/>
          </a:bodyPr>
          <a:lstStyle>
            <a:lvl1pPr marL="0" indent="0" latinLnBrk="0">
              <a:lnSpc>
                <a:spcPct val="90000"/>
              </a:lnSpc>
              <a:spcBef>
                <a:spcPts val="0"/>
              </a:spcBef>
              <a:buNone/>
              <a:defRPr lang="id-ID" sz="17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Apa yang Anda sertakan dalam brosur?</a:t>
            </a:r>
          </a:p>
        </p:txBody>
      </p:sp>
      <p:sp>
        <p:nvSpPr>
          <p:cNvPr id="13" name="Tempat Penampung Gamba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id-ID" sz="1400">
                <a:latin typeface="Segoe UI" panose="020B0502040204020203" pitchFamily="34" charset="0"/>
                <a:ea typeface="Segoe UI" panose="020B0502040204020203" pitchFamily="34" charset="0"/>
                <a:cs typeface="Segoe UI" panose="020B0502040204020203" pitchFamily="34" charset="0"/>
              </a:defRPr>
            </a:lvl1pPr>
          </a:lstStyle>
          <a:p>
            <a:endParaRPr lang="id-ID" dirty="0"/>
          </a:p>
        </p:txBody>
      </p:sp>
      <p:sp>
        <p:nvSpPr>
          <p:cNvPr id="26" name="Tempat Penampung Teks 25"/>
          <p:cNvSpPr>
            <a:spLocks noGrp="1"/>
          </p:cNvSpPr>
          <p:nvPr>
            <p:ph type="body" sz="quarter" idx="13" hasCustomPrompt="1"/>
          </p:nvPr>
        </p:nvSpPr>
        <p:spPr>
          <a:xfrm>
            <a:off x="457199" y="5327170"/>
            <a:ext cx="2428875" cy="1915653"/>
          </a:xfrm>
        </p:spPr>
        <p:txBody>
          <a:bodyPr>
            <a:noAutofit/>
          </a:bodyPr>
          <a:lstStyle>
            <a:lvl1pPr marL="0" indent="0" latinLnBrk="0">
              <a:lnSpc>
                <a:spcPct val="120000"/>
              </a:lnSpc>
              <a:spcBef>
                <a:spcPts val="100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Tempat ini sangat cocok untuk pernyataan misi. Anda bisa menggunakan sisi kanan halaman untuk meringkas bagaimana Anda berbeda dari yang lain dan gunakanlah bagian tengah untuk kisah sukses singkat.</a:t>
            </a:r>
            <a:r>
              <a:rPr dirty="0"/>
              <a:t/>
            </a:r>
            <a:br>
              <a:rPr dirty="0"/>
            </a:br>
            <a:r>
              <a:rPr lang="id-ID" dirty="0"/>
              <a:t>(Dan pastikan Anda memilih foto yang menunjukkan kemampuan terbaik perusahaan Anda. Gambar harus selalu digunakan untuk memberikan kesan.)</a:t>
            </a:r>
          </a:p>
        </p:txBody>
      </p:sp>
      <p:sp>
        <p:nvSpPr>
          <p:cNvPr id="30" name="Tempat Penampung Teks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Apakah Anda pikir dokumen sebagus ini sulit diformat?</a:t>
            </a:r>
          </a:p>
        </p:txBody>
      </p:sp>
      <p:sp>
        <p:nvSpPr>
          <p:cNvPr id="31" name="Tempat Penampung Teks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Pikirkan lagi! Tempat penampung dalam brosur ini diformat untuk Anda.</a:t>
            </a:r>
          </a:p>
        </p:txBody>
      </p:sp>
      <p:sp>
        <p:nvSpPr>
          <p:cNvPr id="18" name="Tempat Penampung Teks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id-ID" sz="1500" i="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“Jangan malu! Tunjukkan kepada mereka betapa hebatnya Anda! Ini adalah tempat yang baik untuk testimoni yang gemilang.”</a:t>
            </a:r>
          </a:p>
        </p:txBody>
      </p:sp>
      <p:sp>
        <p:nvSpPr>
          <p:cNvPr id="32" name="Tempat Penampung Teks 25"/>
          <p:cNvSpPr>
            <a:spLocks noGrp="1"/>
          </p:cNvSpPr>
          <p:nvPr>
            <p:ph type="body" sz="quarter" idx="19" hasCustomPrompt="1"/>
          </p:nvPr>
        </p:nvSpPr>
        <p:spPr>
          <a:xfrm>
            <a:off x="3813820" y="3786749"/>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id-ID"/>
            </a:pPr>
            <a:r>
              <a:rPr lang="id-ID"/>
              <a:t>Dapatkan hasil persis seperti yang Anda inginkan</a:t>
            </a:r>
          </a:p>
        </p:txBody>
      </p:sp>
      <p:sp>
        <p:nvSpPr>
          <p:cNvPr id="21" name="Tempat Penampung Teks 25"/>
          <p:cNvSpPr>
            <a:spLocks noGrp="1"/>
          </p:cNvSpPr>
          <p:nvPr>
            <p:ph type="body" sz="quarter" idx="24" hasCustomPrompt="1"/>
          </p:nvPr>
        </p:nvSpPr>
        <p:spPr>
          <a:xfrm>
            <a:off x="3813820" y="4310516"/>
            <a:ext cx="2428875" cy="541220"/>
          </a:xfrm>
        </p:spPr>
        <p:txBody>
          <a:bodyPr>
            <a:noAutofit/>
          </a:bodyPr>
          <a:lstStyle>
            <a:lvl1pPr marL="0" indent="0" latinLnBrk="0">
              <a:lnSpc>
                <a:spcPct val="120000"/>
              </a:lnSpc>
              <a:spcBef>
                <a:spcPts val="100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Masukkan teks milik Anda untuk membuat perusahaan dan layanan Anda bersinar!</a:t>
            </a:r>
          </a:p>
        </p:txBody>
      </p:sp>
      <p:sp>
        <p:nvSpPr>
          <p:cNvPr id="22" name="Tempat Penampung Teks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Perlu lebih banyak tempat penampung?</a:t>
            </a:r>
          </a:p>
        </p:txBody>
      </p:sp>
      <p:sp>
        <p:nvSpPr>
          <p:cNvPr id="24" name="Tempat Penampung Teks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Tidak masalah! Cukup salin salah satunya dan seret ke tempat yang diinginkan.</a:t>
            </a:r>
          </a:p>
        </p:txBody>
      </p:sp>
      <p:sp>
        <p:nvSpPr>
          <p:cNvPr id="12" name="Tempat Penampung Gamba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id-ID" sz="1400">
                <a:latin typeface="Segoe UI" panose="020B0502040204020203" pitchFamily="34" charset="0"/>
                <a:ea typeface="Segoe UI" panose="020B0502040204020203" pitchFamily="34" charset="0"/>
                <a:cs typeface="Segoe UI" panose="020B0502040204020203" pitchFamily="34" charset="0"/>
              </a:defRPr>
            </a:lvl1pPr>
          </a:lstStyle>
          <a:p>
            <a:endParaRPr lang="id-ID"/>
          </a:p>
        </p:txBody>
      </p:sp>
      <p:sp>
        <p:nvSpPr>
          <p:cNvPr id="28" name="Tempat Penampung Teks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id-ID"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[Ketik keterangan untuk foto Anda]</a:t>
            </a:r>
          </a:p>
        </p:txBody>
      </p:sp>
      <p:sp>
        <p:nvSpPr>
          <p:cNvPr id="25" name="Tempat Penampung Teks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Jangan lupa untuk memasukkan beberapa informasi spesifik tentang apa yang Anda tawarkan, dan bagaimana Anda berbeda dari pesaing Anda.</a:t>
            </a:r>
          </a:p>
        </p:txBody>
      </p:sp>
      <p:sp>
        <p:nvSpPr>
          <p:cNvPr id="35" name="Tempat Penampung Teks 25"/>
          <p:cNvSpPr>
            <a:spLocks noGrp="1"/>
          </p:cNvSpPr>
          <p:nvPr>
            <p:ph type="body" sz="quarter" idx="28" hasCustomPrompt="1"/>
          </p:nvPr>
        </p:nvSpPr>
        <p:spPr>
          <a:xfrm>
            <a:off x="7172325" y="3575850"/>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id-ID"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dirty="0"/>
              <a:t>Produk dan Layanan Kami</a:t>
            </a:r>
          </a:p>
        </p:txBody>
      </p:sp>
      <p:sp>
        <p:nvSpPr>
          <p:cNvPr id="36" name="Tempat Penampung Teks 25"/>
          <p:cNvSpPr>
            <a:spLocks noGrp="1"/>
          </p:cNvSpPr>
          <p:nvPr>
            <p:ph type="body" sz="quarter" idx="29" hasCustomPrompt="1"/>
          </p:nvPr>
        </p:nvSpPr>
        <p:spPr>
          <a:xfrm>
            <a:off x="7172325" y="3839462"/>
            <a:ext cx="2428875" cy="3762730"/>
          </a:xfrm>
        </p:spPr>
        <p:txBody>
          <a:bodyPr>
            <a:noAutofit/>
          </a:bodyPr>
          <a:lstStyle>
            <a:lvl1pPr marL="0" indent="0" latinLnBrk="0">
              <a:lnSpc>
                <a:spcPct val="120000"/>
              </a:lnSpc>
              <a:spcBef>
                <a:spcPts val="1000"/>
              </a:spcBef>
              <a:buNone/>
              <a:defRPr lang="id-ID"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id-ID" sz="1000"/>
            </a:lvl2pPr>
            <a:lvl3pPr marL="0" indent="0" latinLnBrk="0">
              <a:lnSpc>
                <a:spcPct val="100000"/>
              </a:lnSpc>
              <a:spcBef>
                <a:spcPts val="1000"/>
              </a:spcBef>
              <a:buNone/>
              <a:defRPr lang="id-ID" sz="1000"/>
            </a:lvl3pPr>
            <a:lvl4pPr marL="0" indent="0" latinLnBrk="0">
              <a:lnSpc>
                <a:spcPct val="100000"/>
              </a:lnSpc>
              <a:spcBef>
                <a:spcPts val="1000"/>
              </a:spcBef>
              <a:buNone/>
              <a:defRPr lang="id-ID" sz="1000"/>
            </a:lvl4pPr>
            <a:lvl5pPr marL="0" indent="0" latinLnBrk="0">
              <a:lnSpc>
                <a:spcPct val="100000"/>
              </a:lnSpc>
              <a:spcBef>
                <a:spcPts val="1000"/>
              </a:spcBef>
              <a:buNone/>
              <a:defRPr lang="id-ID" sz="1000"/>
            </a:lvl5pPr>
          </a:lstStyle>
          <a:p>
            <a:pPr lvl="0"/>
            <a:r>
              <a:rPr lang="id-ID"/>
              <a:t>Anda bisa memasukkan daftar berpoin dari produk, layanan, atau keuntungan utama bekerja sama dengan perusahaan Anda. Atau cukup ringkas poin-poin keunggulan Anda dalam beberapa paragraf singkat.</a:t>
            </a:r>
            <a:r>
              <a:t/>
            </a:r>
            <a:br/>
            <a:r>
              <a:rPr lang="id-ID"/>
              <a:t>Kami tahu Anda bisa terus menulis selama berjam-jam tentang betapa hebatnya bisnis Anda. (Dan kami tidak menyalahkan Anda—Anda memang hebat!) Tapi ingatlah bahwa ini adalah pemasaran—jika Anda ingin menarik perhatian mereka, buatlah brosur singkat, bersahabat, dan mudah dibaca.</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Judul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id-ID"/>
              <a:t>Klik untuk mengedit gaya judul Master</a:t>
            </a:r>
          </a:p>
        </p:txBody>
      </p:sp>
      <p:sp>
        <p:nvSpPr>
          <p:cNvPr id="3" name="Tempat Penampung Teks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id-ID"/>
              <a:t>Klik untuk mengedit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empat Penampung Tanggal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id-ID"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5F272CD0-8AE2-403D-BC5A-E9768D13DA7F}" type="datetimeFigureOut">
              <a:rPr lang="pl-PL" smtClean="0"/>
              <a:pPr/>
              <a:t>2013-08-12</a:t>
            </a:fld>
            <a:endParaRPr lang="pl-PL"/>
          </a:p>
        </p:txBody>
      </p:sp>
      <p:sp>
        <p:nvSpPr>
          <p:cNvPr id="5" name="Tempat Penampung Foot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id-ID"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pl-PL"/>
          </a:p>
        </p:txBody>
      </p:sp>
      <p:sp>
        <p:nvSpPr>
          <p:cNvPr id="6" name="Tempat Penampung Nomor Slide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id-ID"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A2D45621-FB72-491B-A41E-B21F020BD976}" type="slidenum">
              <a:rPr lang="pl-PL" smtClean="0"/>
              <a:pPr/>
              <a:t>‹#›</a:t>
            </a:fld>
            <a:endParaRPr lang="pl-PL"/>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id-ID" sz="363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id-ID" sz="231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65785" indent="-188595" algn="l" defTabSz="754380" rtl="0" eaLnBrk="1" latinLnBrk="0" hangingPunct="1">
        <a:lnSpc>
          <a:spcPct val="90000"/>
        </a:lnSpc>
        <a:spcBef>
          <a:spcPct val="30000"/>
        </a:spcBef>
        <a:buFont typeface="Arial" panose="020B0604020202020204" pitchFamily="34" charset="0"/>
        <a:buChar char="•"/>
        <a:defRPr lang="id-ID" sz="198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42975" indent="-188595" algn="l" defTabSz="754380" rtl="0" eaLnBrk="1" latinLnBrk="0" hangingPunct="1">
        <a:lnSpc>
          <a:spcPct val="90000"/>
        </a:lnSpc>
        <a:spcBef>
          <a:spcPct val="30000"/>
        </a:spcBef>
        <a:buFont typeface="Arial" panose="020B0604020202020204" pitchFamily="34" charset="0"/>
        <a:buChar char="•"/>
        <a:defRPr lang="id-ID" sz="16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320165" indent="-188595" algn="l" defTabSz="754380" rtl="0" eaLnBrk="1" latinLnBrk="0" hangingPunct="1">
        <a:lnSpc>
          <a:spcPct val="90000"/>
        </a:lnSpc>
        <a:spcBef>
          <a:spcPct val="30000"/>
        </a:spcBef>
        <a:buFont typeface="Arial" panose="020B0604020202020204" pitchFamily="34" charset="0"/>
        <a:buChar char="•"/>
        <a:defRPr lang="id-ID"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697355" indent="-188595" algn="l" defTabSz="754380" rtl="0" eaLnBrk="1" latinLnBrk="0" hangingPunct="1">
        <a:lnSpc>
          <a:spcPct val="90000"/>
        </a:lnSpc>
        <a:spcBef>
          <a:spcPct val="30000"/>
        </a:spcBef>
        <a:buFont typeface="Arial" panose="020B0604020202020204" pitchFamily="34" charset="0"/>
        <a:buChar char="•"/>
        <a:defRPr lang="id-ID"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074545" indent="-188595" algn="l" defTabSz="754380" rtl="0" eaLnBrk="1" latinLnBrk="0" hangingPunct="1">
        <a:lnSpc>
          <a:spcPct val="90000"/>
        </a:lnSpc>
        <a:spcBef>
          <a:spcPct val="30000"/>
        </a:spcBef>
        <a:buFont typeface="Arial" panose="020B0604020202020204" pitchFamily="34" charset="0"/>
        <a:buChar char="•"/>
        <a:defRPr lang="id-ID"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id-ID"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id-ID"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id-ID" sz="1485" kern="1200">
          <a:solidFill>
            <a:schemeClr val="tx1"/>
          </a:solidFill>
          <a:latin typeface="+mn-lt"/>
          <a:ea typeface="+mn-ea"/>
          <a:cs typeface="+mn-cs"/>
        </a:defRPr>
      </a:lvl9pPr>
    </p:bodyStyle>
    <p:otherStyle>
      <a:defPPr>
        <a:defRPr lang="id-ID"/>
      </a:defPPr>
      <a:lvl1pPr marL="0" algn="l" defTabSz="754380" rtl="0" eaLnBrk="1" latinLnBrk="0" hangingPunct="1">
        <a:defRPr lang="id-ID" sz="1485" kern="1200">
          <a:solidFill>
            <a:schemeClr val="tx1"/>
          </a:solidFill>
          <a:latin typeface="+mn-lt"/>
          <a:ea typeface="+mn-ea"/>
          <a:cs typeface="+mn-cs"/>
        </a:defRPr>
      </a:lvl1pPr>
      <a:lvl2pPr marL="377190" algn="l" defTabSz="754380" rtl="0" eaLnBrk="1" latinLnBrk="0" hangingPunct="1">
        <a:defRPr lang="id-ID" sz="1485" kern="1200">
          <a:solidFill>
            <a:schemeClr val="tx1"/>
          </a:solidFill>
          <a:latin typeface="+mn-lt"/>
          <a:ea typeface="+mn-ea"/>
          <a:cs typeface="+mn-cs"/>
        </a:defRPr>
      </a:lvl2pPr>
      <a:lvl3pPr marL="754380" algn="l" defTabSz="754380" rtl="0" eaLnBrk="1" latinLnBrk="0" hangingPunct="1">
        <a:defRPr lang="id-ID" sz="1485" kern="1200">
          <a:solidFill>
            <a:schemeClr val="tx1"/>
          </a:solidFill>
          <a:latin typeface="+mn-lt"/>
          <a:ea typeface="+mn-ea"/>
          <a:cs typeface="+mn-cs"/>
        </a:defRPr>
      </a:lvl3pPr>
      <a:lvl4pPr marL="1131570" algn="l" defTabSz="754380" rtl="0" eaLnBrk="1" latinLnBrk="0" hangingPunct="1">
        <a:defRPr lang="id-ID" sz="1485" kern="1200">
          <a:solidFill>
            <a:schemeClr val="tx1"/>
          </a:solidFill>
          <a:latin typeface="+mn-lt"/>
          <a:ea typeface="+mn-ea"/>
          <a:cs typeface="+mn-cs"/>
        </a:defRPr>
      </a:lvl4pPr>
      <a:lvl5pPr marL="1508760" algn="l" defTabSz="754380" rtl="0" eaLnBrk="1" latinLnBrk="0" hangingPunct="1">
        <a:defRPr lang="id-ID" sz="1485" kern="1200">
          <a:solidFill>
            <a:schemeClr val="tx1"/>
          </a:solidFill>
          <a:latin typeface="+mn-lt"/>
          <a:ea typeface="+mn-ea"/>
          <a:cs typeface="+mn-cs"/>
        </a:defRPr>
      </a:lvl5pPr>
      <a:lvl6pPr marL="1885950" algn="l" defTabSz="754380" rtl="0" eaLnBrk="1" latinLnBrk="0" hangingPunct="1">
        <a:defRPr lang="id-ID" sz="1485" kern="1200">
          <a:solidFill>
            <a:schemeClr val="tx1"/>
          </a:solidFill>
          <a:latin typeface="+mn-lt"/>
          <a:ea typeface="+mn-ea"/>
          <a:cs typeface="+mn-cs"/>
        </a:defRPr>
      </a:lvl6pPr>
      <a:lvl7pPr marL="2263140" algn="l" defTabSz="754380" rtl="0" eaLnBrk="1" latinLnBrk="0" hangingPunct="1">
        <a:defRPr lang="id-ID" sz="1485" kern="1200">
          <a:solidFill>
            <a:schemeClr val="tx1"/>
          </a:solidFill>
          <a:latin typeface="+mn-lt"/>
          <a:ea typeface="+mn-ea"/>
          <a:cs typeface="+mn-cs"/>
        </a:defRPr>
      </a:lvl7pPr>
      <a:lvl8pPr marL="2640330" algn="l" defTabSz="754380" rtl="0" eaLnBrk="1" latinLnBrk="0" hangingPunct="1">
        <a:defRPr lang="id-ID" sz="1485" kern="1200">
          <a:solidFill>
            <a:schemeClr val="tx1"/>
          </a:solidFill>
          <a:latin typeface="+mn-lt"/>
          <a:ea typeface="+mn-ea"/>
          <a:cs typeface="+mn-cs"/>
        </a:defRPr>
      </a:lvl8pPr>
      <a:lvl9pPr marL="3017520" algn="l" defTabSz="754380" rtl="0" eaLnBrk="1" latinLnBrk="0" hangingPunct="1">
        <a:defRPr lang="id-ID"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Tempat Penampung Gambar 32" descr="Wanita yang tersenyum bersandar pada plang espresso" title="Contoh Gambar"/>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Tempat Penampung Teks 23"/>
          <p:cNvSpPr>
            <a:spLocks noGrp="1"/>
          </p:cNvSpPr>
          <p:nvPr>
            <p:ph type="body" sz="quarter" idx="15"/>
          </p:nvPr>
        </p:nvSpPr>
        <p:spPr/>
        <p:txBody>
          <a:bodyPr/>
          <a:lstStyle/>
          <a:p>
            <a:r>
              <a:rPr lang="id-ID"/>
              <a:t>Ketikkan keterangan untuk foto Anda</a:t>
            </a:r>
          </a:p>
        </p:txBody>
      </p:sp>
      <p:sp>
        <p:nvSpPr>
          <p:cNvPr id="23" name="Tempat Penampung Teks 22"/>
          <p:cNvSpPr>
            <a:spLocks noGrp="1"/>
          </p:cNvSpPr>
          <p:nvPr>
            <p:ph type="body" sz="quarter" idx="14"/>
          </p:nvPr>
        </p:nvSpPr>
        <p:spPr/>
        <p:txBody>
          <a:bodyPr/>
          <a:lstStyle/>
          <a:p>
            <a:r>
              <a:rPr lang="id-ID"/>
              <a:t>Bagaimana cara mulai bekerja dengan templat ini?</a:t>
            </a:r>
          </a:p>
        </p:txBody>
      </p:sp>
      <p:sp>
        <p:nvSpPr>
          <p:cNvPr id="22" name="Tempat Penampung Teks 21"/>
          <p:cNvSpPr>
            <a:spLocks noGrp="1"/>
          </p:cNvSpPr>
          <p:nvPr>
            <p:ph type="body" sz="quarter" idx="13"/>
          </p:nvPr>
        </p:nvSpPr>
        <p:spPr/>
        <p:txBody>
          <a:bodyPr/>
          <a:lstStyle/>
          <a:p>
            <a:pPr lvl="0"/>
            <a:r>
              <a:rPr lang="id-ID"/>
              <a:t>Anda bisa menggunakan brosur profesional dengan tampilan segar ini apa adanya atau Anda bisa dengan mudah mengkustomisasinya.</a:t>
            </a:r>
          </a:p>
        </p:txBody>
      </p:sp>
      <p:sp>
        <p:nvSpPr>
          <p:cNvPr id="21" name="Tempat Penampung Teks 20"/>
          <p:cNvSpPr>
            <a:spLocks noGrp="1"/>
          </p:cNvSpPr>
          <p:nvPr>
            <p:ph type="body" sz="quarter" idx="12"/>
          </p:nvPr>
        </p:nvSpPr>
        <p:spPr/>
        <p:txBody>
          <a:bodyPr/>
          <a:lstStyle/>
          <a:p>
            <a:pPr lvl="0"/>
            <a:r>
              <a:rPr lang="id-ID" dirty="0"/>
              <a:t>Kami menyertakan beberapa tips di sepanjang </a:t>
            </a:r>
            <a:r>
              <a:rPr lang="id-ID" dirty="0" err="1"/>
              <a:t>templat</a:t>
            </a:r>
            <a:r>
              <a:rPr lang="id-ID" dirty="0"/>
              <a:t> untuk membantu Anda memulai.</a:t>
            </a:r>
          </a:p>
          <a:p>
            <a:pPr lvl="0"/>
            <a:r>
              <a:rPr lang="id-ID" dirty="0"/>
              <a:t>Untuk mengganti teks tips (seperti ini) dengan teks Anda sendiri, cukup pilih dan masukkan teks Anda </a:t>
            </a:r>
            <a:r>
              <a:rPr lang="id-ID" dirty="0" smtClean="0"/>
              <a:t>sendiri.</a:t>
            </a:r>
            <a:endParaRPr lang="id-ID" dirty="0"/>
          </a:p>
          <a:p>
            <a:pPr lvl="0"/>
            <a:r>
              <a:rPr lang="id-ID" dirty="0"/>
              <a:t>Untuk mengganti foto pada </a:t>
            </a:r>
            <a:r>
              <a:rPr lang="id-ID" dirty="0" err="1"/>
              <a:t>slide</a:t>
            </a:r>
            <a:r>
              <a:rPr lang="id-ID" dirty="0"/>
              <a:t> ini, pilihlah gambar lalu hapus. Lalu gunakan ikon Sisipkan Gambar di tempat penampung untuk menyisipkan gambar milik Anda.</a:t>
            </a:r>
          </a:p>
          <a:p>
            <a:pPr lvl="0"/>
            <a:r>
              <a:rPr lang="id-ID" dirty="0"/>
              <a:t>Untuk mengganti logo dengan logo Anda sendiri, pilih gambar “ganti dengan LOGO” dan pilih Ubah Gambar pada </a:t>
            </a:r>
            <a:r>
              <a:rPr lang="id-ID" dirty="0" err="1"/>
              <a:t>tab</a:t>
            </a:r>
            <a:r>
              <a:rPr lang="id-ID" dirty="0"/>
              <a:t> Format </a:t>
            </a:r>
            <a:r>
              <a:rPr lang="id-ID"/>
              <a:t>Alat </a:t>
            </a:r>
            <a:r>
              <a:rPr lang="id-ID" smtClean="0"/>
              <a:t>Gambar.</a:t>
            </a:r>
            <a:endParaRPr lang="id-ID" dirty="0"/>
          </a:p>
        </p:txBody>
      </p:sp>
      <p:sp>
        <p:nvSpPr>
          <p:cNvPr id="25" name="Tempat Penampung Teks 24"/>
          <p:cNvSpPr>
            <a:spLocks noGrp="1"/>
          </p:cNvSpPr>
          <p:nvPr>
            <p:ph type="body" sz="quarter" idx="16"/>
          </p:nvPr>
        </p:nvSpPr>
        <p:spPr/>
        <p:txBody>
          <a:bodyPr/>
          <a:lstStyle/>
          <a:p>
            <a:r>
              <a:rPr lang="id-ID"/>
              <a:t>Siapa Kami</a:t>
            </a:r>
          </a:p>
        </p:txBody>
      </p:sp>
      <p:sp>
        <p:nvSpPr>
          <p:cNvPr id="26" name="Tempat Penampung Teks 25"/>
          <p:cNvSpPr>
            <a:spLocks noGrp="1"/>
          </p:cNvSpPr>
          <p:nvPr>
            <p:ph type="body" sz="quarter" idx="17"/>
          </p:nvPr>
        </p:nvSpPr>
        <p:spPr/>
        <p:txBody>
          <a:bodyPr/>
          <a:lstStyle/>
          <a:p>
            <a:r>
              <a:rPr lang="id-ID"/>
              <a:t>Tentang Kami</a:t>
            </a:r>
          </a:p>
        </p:txBody>
      </p:sp>
      <p:sp>
        <p:nvSpPr>
          <p:cNvPr id="65" name="Tempat Penampung Teks 64"/>
          <p:cNvSpPr>
            <a:spLocks noGrp="1"/>
          </p:cNvSpPr>
          <p:nvPr>
            <p:ph type="body" sz="quarter" idx="24"/>
          </p:nvPr>
        </p:nvSpPr>
        <p:spPr/>
        <p:txBody>
          <a:bodyPr/>
          <a:lstStyle/>
          <a:p>
            <a:r>
              <a:rPr lang="id-ID" smtClean="0"/>
              <a:t>Ini </a:t>
            </a:r>
            <a:r>
              <a:rPr lang="id-ID" dirty="0"/>
              <a:t>adalah tempat untuk 'deskripsi singkat' Anda. Jika Anda hanya punya beberapa detik untuk memberi deskripsi singkat produk atau jasa Anda kepada seseorang, apa yang akan Anda katakan?</a:t>
            </a:r>
          </a:p>
        </p:txBody>
      </p:sp>
      <p:sp>
        <p:nvSpPr>
          <p:cNvPr id="28" name="Tempat Penampung Teks 27"/>
          <p:cNvSpPr>
            <a:spLocks noGrp="1"/>
          </p:cNvSpPr>
          <p:nvPr>
            <p:ph type="body" sz="quarter" idx="19"/>
          </p:nvPr>
        </p:nvSpPr>
        <p:spPr/>
        <p:txBody>
          <a:bodyPr/>
          <a:lstStyle/>
          <a:p>
            <a:r>
              <a:rPr lang="id-ID"/>
              <a:t>Hubungi Kami</a:t>
            </a:r>
          </a:p>
        </p:txBody>
      </p:sp>
      <p:sp>
        <p:nvSpPr>
          <p:cNvPr id="29" name="Tempat Penampung Teks 28"/>
          <p:cNvSpPr>
            <a:spLocks noGrp="1"/>
          </p:cNvSpPr>
          <p:nvPr>
            <p:ph type="body" sz="quarter" idx="20"/>
          </p:nvPr>
        </p:nvSpPr>
        <p:spPr/>
        <p:txBody>
          <a:bodyPr/>
          <a:lstStyle/>
          <a:p>
            <a:r>
              <a:rPr lang="id-ID"/>
              <a:t>Telepon: [Telepon]</a:t>
            </a:r>
          </a:p>
          <a:p>
            <a:r>
              <a:rPr lang="id-ID"/>
              <a:t>Email: [Alamat email]</a:t>
            </a:r>
          </a:p>
          <a:p>
            <a:r>
              <a:rPr lang="id-ID"/>
              <a:t>Web: [Alamat web]</a:t>
            </a:r>
          </a:p>
        </p:txBody>
      </p:sp>
      <p:sp>
        <p:nvSpPr>
          <p:cNvPr id="30" name="Tempat Penampung Teks 29"/>
          <p:cNvSpPr>
            <a:spLocks noGrp="1"/>
          </p:cNvSpPr>
          <p:nvPr>
            <p:ph type="body" sz="quarter" idx="21"/>
          </p:nvPr>
        </p:nvSpPr>
        <p:spPr/>
        <p:txBody>
          <a:bodyPr/>
          <a:lstStyle/>
          <a:p>
            <a:r>
              <a:rPr lang="id-ID"/>
              <a:t>Nama perusahaan</a:t>
            </a:r>
          </a:p>
        </p:txBody>
      </p:sp>
      <p:sp>
        <p:nvSpPr>
          <p:cNvPr id="31" name="Tempat Penampung Teks 30"/>
          <p:cNvSpPr>
            <a:spLocks noGrp="1"/>
          </p:cNvSpPr>
          <p:nvPr>
            <p:ph type="body" sz="quarter" idx="22"/>
          </p:nvPr>
        </p:nvSpPr>
        <p:spPr/>
        <p:txBody>
          <a:bodyPr/>
          <a:lstStyle/>
          <a:p>
            <a:r>
              <a:rPr lang="id-ID"/>
              <a:t>Alamat</a:t>
            </a:r>
          </a:p>
          <a:p>
            <a:r>
              <a:rPr lang="id-ID"/>
              <a:t>Kota, Kode Pos</a:t>
            </a:r>
          </a:p>
        </p:txBody>
      </p:sp>
      <p:pic>
        <p:nvPicPr>
          <p:cNvPr id="34" name="Tempat Penampung Gambar 33" descr="Meja dan kursi bistro lua ruangan" title="Contoh Gamba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Judul 17"/>
          <p:cNvSpPr>
            <a:spLocks noGrp="1"/>
          </p:cNvSpPr>
          <p:nvPr>
            <p:ph type="title"/>
          </p:nvPr>
        </p:nvSpPr>
        <p:spPr/>
        <p:txBody>
          <a:bodyPr/>
          <a:lstStyle/>
          <a:p>
            <a:r>
              <a:rPr lang="id-ID"/>
              <a:t>Northwind traders</a:t>
            </a:r>
          </a:p>
        </p:txBody>
      </p:sp>
      <p:sp>
        <p:nvSpPr>
          <p:cNvPr id="32" name="Tempat Penampung Teks 31"/>
          <p:cNvSpPr>
            <a:spLocks noGrp="1"/>
          </p:cNvSpPr>
          <p:nvPr>
            <p:ph type="body" sz="quarter" idx="23"/>
          </p:nvPr>
        </p:nvSpPr>
        <p:spPr/>
        <p:txBody>
          <a:bodyPr/>
          <a:lstStyle/>
          <a:p>
            <a:r>
              <a:rPr lang="id-ID"/>
              <a:t>Subjudul brosur atau slogan perusahaan</a:t>
            </a:r>
          </a:p>
        </p:txBody>
      </p:sp>
      <p:pic>
        <p:nvPicPr>
          <p:cNvPr id="17" name="Gambar 16" descr="Ganti dengan logo" title="Contoh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7432" y="6882387"/>
            <a:ext cx="760651" cy="365778"/>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mpat Penampung Teks 4"/>
          <p:cNvSpPr>
            <a:spLocks noGrp="1"/>
          </p:cNvSpPr>
          <p:nvPr>
            <p:ph type="body" sz="quarter" idx="14"/>
          </p:nvPr>
        </p:nvSpPr>
        <p:spPr/>
        <p:txBody>
          <a:bodyPr/>
          <a:lstStyle/>
          <a:p>
            <a:r>
              <a:rPr lang="id-ID"/>
              <a:t>Berikut ini beberapa ide...</a:t>
            </a:r>
          </a:p>
        </p:txBody>
      </p:sp>
      <p:sp>
        <p:nvSpPr>
          <p:cNvPr id="7" name="Tempat Penampung Teks 6"/>
          <p:cNvSpPr>
            <a:spLocks noGrp="1"/>
          </p:cNvSpPr>
          <p:nvPr>
            <p:ph type="body" sz="quarter" idx="16"/>
          </p:nvPr>
        </p:nvSpPr>
        <p:spPr/>
        <p:txBody>
          <a:bodyPr/>
          <a:lstStyle/>
          <a:p>
            <a:r>
              <a:rPr lang="id-ID"/>
              <a:t>Apa yang Anda sertakan dalam brosur?</a:t>
            </a:r>
          </a:p>
        </p:txBody>
      </p:sp>
      <p:pic>
        <p:nvPicPr>
          <p:cNvPr id="18" name="Tempat Penampung Gambar 17" descr="Bunga di atas pagar di samping kafe luar ruangan" title="Contoh Gambar"/>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Tempat Penampung Teks 3"/>
          <p:cNvSpPr>
            <a:spLocks noGrp="1"/>
          </p:cNvSpPr>
          <p:nvPr>
            <p:ph type="body" sz="quarter" idx="13"/>
          </p:nvPr>
        </p:nvSpPr>
        <p:spPr/>
        <p:txBody>
          <a:bodyPr/>
          <a:lstStyle/>
          <a:p>
            <a:pPr lvl="0"/>
            <a:r>
              <a:rPr lang="id-ID"/>
              <a:t>Tempat ini sangat cocok untuk pernyataan misi. Anda bisa menggunakan sisi kanan halaman untuk meringkas bagaimana Anda berbeda dari yang lain dan gunakanlah bagian tengah untuk kisah sukses singkat.</a:t>
            </a:r>
          </a:p>
          <a:p>
            <a:pPr lvl="0"/>
            <a:r>
              <a:rPr lang="id-ID"/>
              <a:t>(Dan pastikan Anda memilih foto yang menunjukkan kemampuan terbaik perusahaan Anda. Gambar harus selalu digunakan untuk memberikan kesan.)</a:t>
            </a:r>
          </a:p>
        </p:txBody>
      </p:sp>
      <p:sp>
        <p:nvSpPr>
          <p:cNvPr id="8" name="Tempat Penampung Teks 7"/>
          <p:cNvSpPr>
            <a:spLocks noGrp="1"/>
          </p:cNvSpPr>
          <p:nvPr>
            <p:ph type="body" sz="quarter" idx="17"/>
          </p:nvPr>
        </p:nvSpPr>
        <p:spPr/>
        <p:txBody>
          <a:bodyPr/>
          <a:lstStyle/>
          <a:p>
            <a:pPr lvl="0"/>
            <a:r>
              <a:rPr lang="id-ID"/>
              <a:t>Apakah Anda pikir dokumen sebagus ini sulit diformat?</a:t>
            </a:r>
          </a:p>
        </p:txBody>
      </p:sp>
      <p:sp>
        <p:nvSpPr>
          <p:cNvPr id="9" name="Tempat Penampung Teks 8"/>
          <p:cNvSpPr>
            <a:spLocks noGrp="1"/>
          </p:cNvSpPr>
          <p:nvPr>
            <p:ph type="body" sz="quarter" idx="18"/>
          </p:nvPr>
        </p:nvSpPr>
        <p:spPr/>
        <p:txBody>
          <a:bodyPr/>
          <a:lstStyle/>
          <a:p>
            <a:pPr lvl="0"/>
            <a:r>
              <a:rPr lang="id-ID"/>
              <a:t>Pikirkan lagi! Tempat penampung dalam brosur ini diformat untuk Anda.</a:t>
            </a:r>
          </a:p>
        </p:txBody>
      </p:sp>
      <p:sp>
        <p:nvSpPr>
          <p:cNvPr id="11" name="Tempat Penampung Teks 10"/>
          <p:cNvSpPr>
            <a:spLocks noGrp="1"/>
          </p:cNvSpPr>
          <p:nvPr>
            <p:ph type="body" sz="quarter" idx="23"/>
          </p:nvPr>
        </p:nvSpPr>
        <p:spPr/>
        <p:txBody>
          <a:bodyPr/>
          <a:lstStyle/>
          <a:p>
            <a:pPr lvl="0"/>
            <a:r>
              <a:rPr lang="id-ID"/>
              <a:t>“Jangan malu! Tunjukkan kepada mereka betapa hebatnya Anda! Ini adalah tempat yang baik untuk testimoni yang gemilang.”</a:t>
            </a:r>
          </a:p>
        </p:txBody>
      </p:sp>
      <p:sp>
        <p:nvSpPr>
          <p:cNvPr id="10" name="Tempat Penampung Teks 9"/>
          <p:cNvSpPr>
            <a:spLocks noGrp="1"/>
          </p:cNvSpPr>
          <p:nvPr>
            <p:ph type="body" sz="quarter" idx="19"/>
          </p:nvPr>
        </p:nvSpPr>
        <p:spPr/>
        <p:txBody>
          <a:bodyPr/>
          <a:lstStyle/>
          <a:p>
            <a:pPr lvl="0"/>
            <a:r>
              <a:rPr lang="id-ID"/>
              <a:t>Dapatkan hasil persis seperti yang Anda inginkan</a:t>
            </a:r>
          </a:p>
        </p:txBody>
      </p:sp>
      <p:sp>
        <p:nvSpPr>
          <p:cNvPr id="12" name="Tempat Penampung Teks 11"/>
          <p:cNvSpPr>
            <a:spLocks noGrp="1"/>
          </p:cNvSpPr>
          <p:nvPr>
            <p:ph type="body" sz="quarter" idx="24"/>
          </p:nvPr>
        </p:nvSpPr>
        <p:spPr/>
        <p:txBody>
          <a:bodyPr/>
          <a:lstStyle/>
          <a:p>
            <a:pPr lvl="0"/>
            <a:r>
              <a:rPr lang="id-ID"/>
              <a:t>Masukkan teks milik Anda untuk membuat perusahaan dan layanan Anda bersinar!</a:t>
            </a:r>
          </a:p>
        </p:txBody>
      </p:sp>
      <p:sp>
        <p:nvSpPr>
          <p:cNvPr id="13" name="Tempat Penampung Teks 12"/>
          <p:cNvSpPr>
            <a:spLocks noGrp="1"/>
          </p:cNvSpPr>
          <p:nvPr>
            <p:ph type="body" sz="quarter" idx="25"/>
          </p:nvPr>
        </p:nvSpPr>
        <p:spPr/>
        <p:txBody>
          <a:bodyPr/>
          <a:lstStyle/>
          <a:p>
            <a:pPr lvl="0"/>
            <a:r>
              <a:rPr lang="id-ID"/>
              <a:t>Punya warna atau font khas perusahaan?</a:t>
            </a:r>
          </a:p>
        </p:txBody>
      </p:sp>
      <p:sp>
        <p:nvSpPr>
          <p:cNvPr id="14" name="Tempat Penampung Teks 13"/>
          <p:cNvSpPr>
            <a:spLocks noGrp="1"/>
          </p:cNvSpPr>
          <p:nvPr>
            <p:ph type="body" sz="quarter" idx="26"/>
          </p:nvPr>
        </p:nvSpPr>
        <p:spPr/>
        <p:txBody>
          <a:bodyPr/>
          <a:lstStyle/>
          <a:p>
            <a:pPr lvl="0"/>
            <a:r>
              <a:rPr lang="id-ID"/>
              <a:t>Tidak masalah! Cukup salin salah satunya dan seret ke tempat yang diinginkan.</a:t>
            </a:r>
          </a:p>
        </p:txBody>
      </p:sp>
      <p:pic>
        <p:nvPicPr>
          <p:cNvPr id="19" name="Tempat Penampung Gambar 18" descr="Cangkir dan piring cawan hijau di atas meja" title="Contoh Gambar"/>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Tempat Penampung Teks 5"/>
          <p:cNvSpPr>
            <a:spLocks noGrp="1"/>
          </p:cNvSpPr>
          <p:nvPr>
            <p:ph type="body" sz="quarter" idx="15"/>
          </p:nvPr>
        </p:nvSpPr>
        <p:spPr/>
        <p:txBody>
          <a:bodyPr/>
          <a:lstStyle/>
          <a:p>
            <a:pPr lvl="0"/>
            <a:r>
              <a:rPr lang="id-ID"/>
              <a:t>Ketikkan keterangan untuk foto Anda</a:t>
            </a:r>
          </a:p>
          <a:p>
            <a:endParaRPr lang="id-ID"/>
          </a:p>
        </p:txBody>
      </p:sp>
      <p:sp>
        <p:nvSpPr>
          <p:cNvPr id="15" name="Tempat Penampung Teks 14"/>
          <p:cNvSpPr>
            <a:spLocks noGrp="1"/>
          </p:cNvSpPr>
          <p:nvPr>
            <p:ph type="body" sz="quarter" idx="27"/>
          </p:nvPr>
        </p:nvSpPr>
        <p:spPr/>
        <p:txBody>
          <a:bodyPr/>
          <a:lstStyle/>
          <a:p>
            <a:pPr lvl="0"/>
            <a:r>
              <a:rPr lang="id-ID"/>
              <a:t>Jangan lupa untuk memasukkan beberapa informasi spesifik tentang apa yang Anda tawarkan, dan bagaimana Anda berbeda dari pesaing Anda.</a:t>
            </a:r>
          </a:p>
        </p:txBody>
      </p:sp>
      <p:sp>
        <p:nvSpPr>
          <p:cNvPr id="16" name="Tempat Penampung Teks 15"/>
          <p:cNvSpPr>
            <a:spLocks noGrp="1"/>
          </p:cNvSpPr>
          <p:nvPr>
            <p:ph type="body" sz="quarter" idx="28"/>
          </p:nvPr>
        </p:nvSpPr>
        <p:spPr/>
        <p:txBody>
          <a:bodyPr/>
          <a:lstStyle/>
          <a:p>
            <a:pPr lvl="0"/>
            <a:r>
              <a:rPr lang="id-ID"/>
              <a:t>Produk dan Layanan Kami</a:t>
            </a:r>
          </a:p>
        </p:txBody>
      </p:sp>
      <p:sp>
        <p:nvSpPr>
          <p:cNvPr id="17" name="Tempat Penampung Teks 16"/>
          <p:cNvSpPr>
            <a:spLocks noGrp="1"/>
          </p:cNvSpPr>
          <p:nvPr>
            <p:ph type="body" sz="quarter" idx="29"/>
          </p:nvPr>
        </p:nvSpPr>
        <p:spPr/>
        <p:txBody>
          <a:bodyPr/>
          <a:lstStyle/>
          <a:p>
            <a:pPr lvl="0"/>
            <a:r>
              <a:rPr lang="id-ID"/>
              <a:t>Anda bisa memasukkan daftar berpoin dari produk, layanan, atau keuntungan utama bekerja sama dengan perusahaan Anda. Atau cukup ringkas poin-poin keunggulan Anda dalam beberapa paragraf singkat.</a:t>
            </a:r>
          </a:p>
          <a:p>
            <a:pPr lvl="0"/>
            <a:r>
              <a:rPr lang="id-ID"/>
              <a:t>Kami tahu Anda bisa terus menulis selama berjam-jam tentang betapa hebatnya bisnis Anda. (Dan kami tidak menyalahkan Anda—Anda memang hebat!) Tapi ingatlah bahwa ini adalah pemasaran—jika Anda ingin menarik perhatian mereka, buatlah brosur singkat, bersahabat, dan mudah dibaca.</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arnaBrosu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FormulirPustakaDokumen</Display>
  <Edit>FormulirPustakaDokumen</Edit>
  <New>FormulirPustakaDokumen</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Nilai ini menunjukkan jumlah simpan dan revisi. Aplikasi bertanggung jawab untuk memperbarui nilai ini setelah setiap revisi.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514</Words>
  <Application>Microsoft Office PowerPoint</Application>
  <PresentationFormat>Kustom</PresentationFormat>
  <Paragraphs>38</Paragraphs>
  <Slides>2</Slides>
  <Notes>2</Notes>
  <HiddenSlides>0</HiddenSlides>
  <MMClips>0</MMClips>
  <ScaleCrop>false</ScaleCrop>
  <HeadingPairs>
    <vt:vector size="6" baseType="variant">
      <vt:variant>
        <vt:lpstr>Font Dipakai</vt:lpstr>
      </vt:variant>
      <vt:variant>
        <vt:i4>3</vt:i4>
      </vt:variant>
      <vt:variant>
        <vt:lpstr>Tema</vt:lpstr>
      </vt:variant>
      <vt:variant>
        <vt:i4>1</vt:i4>
      </vt:variant>
      <vt:variant>
        <vt:lpstr>Judul Slide</vt:lpstr>
      </vt:variant>
      <vt:variant>
        <vt:i4>2</vt:i4>
      </vt:variant>
    </vt:vector>
  </HeadingPairs>
  <TitlesOfParts>
    <vt:vector size="6" baseType="lpstr">
      <vt:lpstr>Arial</vt:lpstr>
      <vt:lpstr>Cambria</vt:lpstr>
      <vt:lpstr>Segoe UI</vt:lpstr>
      <vt:lpstr>WarnaBrosur</vt:lpstr>
      <vt:lpstr>Northwind traders</vt:lpstr>
      <vt:lpstr>Presentasi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2013-08-12T07:03:16Z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