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hu-HU" noProof="0" dirty="0" smtClean="0"/>
            <a:t>A csoport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hu-HU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hu-HU" noProof="0" dirty="0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hu-HU" noProof="0" dirty="0" smtClean="0"/>
            <a:t>1. feladat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hu-HU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hu-HU" noProof="0" dirty="0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hu-HU" noProof="0" dirty="0" smtClean="0"/>
            <a:t>2. feladat</a:t>
          </a:r>
          <a:endParaRPr lang="hu-HU" noProof="0" dirty="0"/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hu-HU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hu-HU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hu-HU" noProof="0" dirty="0" smtClean="0"/>
            <a:t>B csoport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hu-HU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hu-HU" noProof="0" dirty="0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hu-HU" noProof="0" dirty="0" smtClean="0"/>
            <a:t>1. feladat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hu-HU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hu-HU" noProof="0" dirty="0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hu-HU" noProof="0" dirty="0" smtClean="0"/>
            <a:t>2. feladat</a:t>
          </a:r>
          <a:endParaRPr lang="hu-HU" noProof="0" dirty="0"/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hu-HU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hu-HU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hu-HU" noProof="0" dirty="0" smtClean="0"/>
            <a:t>C csoport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hu-HU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hu-HU" noProof="0" dirty="0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hu-HU" noProof="0" dirty="0" smtClean="0"/>
            <a:t>1. feladat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hu-HU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hu-HU" noProof="0" dirty="0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151809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smtClean="0"/>
            <a:t>A csoport</a:t>
          </a:r>
          <a:endParaRPr lang="hu-HU" sz="2100" kern="1200" noProof="0" dirty="0"/>
        </a:p>
      </dsp:txBody>
      <dsp:txXfrm>
        <a:off x="1485" y="1151809"/>
        <a:ext cx="1448655" cy="579462"/>
      </dsp:txXfrm>
    </dsp:sp>
    <dsp:sp modelId="{DBAA3E7F-2835-4125-A5E2-27CBE035761C}">
      <dsp:nvSpPr>
        <dsp:cNvPr id="0" name=""/>
        <dsp:cNvSpPr/>
      </dsp:nvSpPr>
      <dsp:spPr>
        <a:xfrm>
          <a:off x="1485" y="1731271"/>
          <a:ext cx="1448655" cy="1642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noProof="0" dirty="0" smtClean="0"/>
            <a:t>1. feladat</a:t>
          </a:r>
          <a:endParaRPr lang="hu-HU" sz="2100" kern="1200" noProof="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noProof="0" dirty="0" smtClean="0"/>
            <a:t>2. feladat</a:t>
          </a:r>
          <a:endParaRPr lang="hu-HU" sz="2100" kern="1200" noProof="0" dirty="0"/>
        </a:p>
      </dsp:txBody>
      <dsp:txXfrm>
        <a:off x="1485" y="1731271"/>
        <a:ext cx="1448655" cy="1642882"/>
      </dsp:txXfrm>
    </dsp:sp>
    <dsp:sp modelId="{038F020D-778A-4A38-A7AD-8697A8717D12}">
      <dsp:nvSpPr>
        <dsp:cNvPr id="0" name=""/>
        <dsp:cNvSpPr/>
      </dsp:nvSpPr>
      <dsp:spPr>
        <a:xfrm>
          <a:off x="1652953" y="1151809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smtClean="0"/>
            <a:t>B csoport</a:t>
          </a:r>
          <a:endParaRPr lang="hu-HU" sz="2100" kern="1200" noProof="0" dirty="0"/>
        </a:p>
      </dsp:txBody>
      <dsp:txXfrm>
        <a:off x="1652953" y="1151809"/>
        <a:ext cx="1448655" cy="579462"/>
      </dsp:txXfrm>
    </dsp:sp>
    <dsp:sp modelId="{FE41B497-3D13-495A-8DEB-A0BFCEA67D20}">
      <dsp:nvSpPr>
        <dsp:cNvPr id="0" name=""/>
        <dsp:cNvSpPr/>
      </dsp:nvSpPr>
      <dsp:spPr>
        <a:xfrm>
          <a:off x="1652953" y="1731271"/>
          <a:ext cx="1448655" cy="1642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noProof="0" dirty="0" smtClean="0"/>
            <a:t>1. feladat</a:t>
          </a:r>
          <a:endParaRPr lang="hu-HU" sz="2100" kern="1200" noProof="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noProof="0" dirty="0" smtClean="0"/>
            <a:t>2. feladat</a:t>
          </a:r>
          <a:endParaRPr lang="hu-HU" sz="2100" kern="1200" noProof="0" dirty="0"/>
        </a:p>
      </dsp:txBody>
      <dsp:txXfrm>
        <a:off x="1652953" y="1731271"/>
        <a:ext cx="1448655" cy="1642882"/>
      </dsp:txXfrm>
    </dsp:sp>
    <dsp:sp modelId="{23226F2C-FA6A-4CF2-BC65-843CC6787E62}">
      <dsp:nvSpPr>
        <dsp:cNvPr id="0" name=""/>
        <dsp:cNvSpPr/>
      </dsp:nvSpPr>
      <dsp:spPr>
        <a:xfrm>
          <a:off x="3304421" y="1151809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smtClean="0"/>
            <a:t>C csoport</a:t>
          </a:r>
          <a:endParaRPr lang="hu-HU" sz="2100" kern="1200" noProof="0" dirty="0"/>
        </a:p>
      </dsp:txBody>
      <dsp:txXfrm>
        <a:off x="3304421" y="1151809"/>
        <a:ext cx="1448655" cy="579462"/>
      </dsp:txXfrm>
    </dsp:sp>
    <dsp:sp modelId="{0D2BA54C-3970-460F-9F0F-377BB319FFEC}">
      <dsp:nvSpPr>
        <dsp:cNvPr id="0" name=""/>
        <dsp:cNvSpPr/>
      </dsp:nvSpPr>
      <dsp:spPr>
        <a:xfrm>
          <a:off x="3304421" y="1731271"/>
          <a:ext cx="1448655" cy="1642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noProof="0" dirty="0" smtClean="0"/>
            <a:t>1. feladat</a:t>
          </a:r>
          <a:endParaRPr lang="hu-HU" sz="2100" kern="1200" noProof="0" dirty="0"/>
        </a:p>
      </dsp:txBody>
      <dsp:txXfrm>
        <a:off x="3304421" y="1731271"/>
        <a:ext cx="1448655" cy="1642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3DA7B6-F8F9-4627-9277-C39491DF79FB}" type="datetime1">
              <a:rPr lang="hu-HU" smtClean="0"/>
              <a:t>2020.04.01.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A012AA-EE25-4C2F-9F69-7B1EBC348D1B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589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4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0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 dirty="0" smtClean="0"/>
              <a:t>Mintacím szerkesztése</a:t>
            </a:r>
            <a:endParaRPr kumimoji="0" lang="hu-HU" noProof="0" dirty="0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u-HU" noProof="0" dirty="0" smtClean="0"/>
              <a:t>Alcím mintájának szerkesztése</a:t>
            </a:r>
            <a:endParaRPr kumimoji="0" lang="hu-HU" noProof="0" dirty="0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11892A-3C69-4734-955B-22D175485802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kumimoji="0"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63D4CA-136D-44F0-99A4-46EC6615E034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kumimoji="0"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30BBDF-CE05-4E5D-9CD6-73DC13871D93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kumimoji="0"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F122F3-BA63-4581-8BAC-48F82E18FD24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B93A0-5794-4C5B-9E81-83EA56BE455A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hu-HU" noProof="0" dirty="0" smtClean="0"/>
              <a:t>Mintacím stílusának szerkesztése</a:t>
            </a:r>
            <a:endParaRPr kumimoji="0"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A0F8F-AD5A-481F-BDAE-3FC388D85CAD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  <a:endParaRPr lang="hu-HU" noProof="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48A904-8D80-4B04-AD6E-CE2121A81DE3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3F66E5-760A-419B-8D20-12868BE6DF15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10B3AC-359F-4E13-B770-E50C3F25CEF0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24B6BA-15C6-4212-AF5B-2C7D5269DB7A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hu-HU" noProof="0" dirty="0" smtClean="0"/>
              <a:t>Mintacím stílusának szerkesztése</a:t>
            </a:r>
            <a:endParaRPr kumimoji="0"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 smtClean="0"/>
              <a:t>Kép hozzáadásához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51A8723A-A58A-4C41-8062-DC32B8D0FCB9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kumimoji="0" lang="hu-HU" noProof="0" dirty="0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6820749D-2ABA-40C0-B38E-F22980D5A93E}" type="datetime1">
              <a:rPr lang="hu-HU" noProof="0" smtClean="0"/>
              <a:t>2020.04.01.</a:t>
            </a:fld>
            <a:endParaRPr lang="hu-HU" noProof="0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Cím elrendezés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Alcím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Cím és tartalom listával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042712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 smtClean="0"/>
              <a:t>Két tartalomrész elrendezés táblázattal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9219843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u-HU" noProof="0" dirty="0" smtClean="0"/>
                        <a:t>Osztály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A csoport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B csoport</a:t>
                      </a:r>
                      <a:endParaRPr lang="hu-HU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u-HU" noProof="0" dirty="0" smtClean="0"/>
                        <a:t>1. osztály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82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85</a:t>
                      </a:r>
                      <a:endParaRPr lang="hu-HU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u-HU" noProof="0" dirty="0" smtClean="0"/>
                        <a:t>2. osztály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76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88</a:t>
                      </a:r>
                      <a:endParaRPr lang="hu-HU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u-HU" noProof="0" dirty="0" smtClean="0"/>
                        <a:t>3. osztály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84</a:t>
                      </a:r>
                      <a:endParaRPr lang="hu-HU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90</a:t>
                      </a:r>
                      <a:endParaRPr lang="hu-HU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hu-HU" dirty="0" smtClean="0"/>
              <a:t>Első pont szövege</a:t>
            </a:r>
          </a:p>
          <a:p>
            <a:pPr rtl="0"/>
            <a:r>
              <a:rPr lang="hu-HU" dirty="0" smtClean="0"/>
              <a:t>Második pont szövege</a:t>
            </a:r>
          </a:p>
          <a:p>
            <a:pPr rtl="0"/>
            <a:r>
              <a:rPr lang="hu-HU" dirty="0" smtClean="0"/>
              <a:t>Harmadik pont szövege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0" y="80682"/>
            <a:ext cx="10114430" cy="1336956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 smtClean="0"/>
              <a:t>Két tartalomrész elrendezés </a:t>
            </a:r>
            <a:r>
              <a:rPr lang="hu-HU" dirty="0" err="1" smtClean="0"/>
              <a:t>SmartArt</a:t>
            </a:r>
            <a:r>
              <a:rPr lang="hu-HU" dirty="0" smtClean="0"/>
              <a:t>-ábrával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Első pont szövege</a:t>
            </a:r>
          </a:p>
          <a:p>
            <a:pPr rtl="0"/>
            <a:r>
              <a:rPr lang="hu-HU" dirty="0" smtClean="0"/>
              <a:t>Második pont szövege</a:t>
            </a:r>
          </a:p>
          <a:p>
            <a:pPr rtl="0"/>
            <a:r>
              <a:rPr lang="hu-HU" dirty="0" smtClean="0"/>
              <a:t>Harmadik pont szövege</a:t>
            </a:r>
            <a:endParaRPr lang="hu-HU" dirty="0"/>
          </a:p>
        </p:txBody>
      </p:sp>
      <p:graphicFrame>
        <p:nvGraphicFramePr>
          <p:cNvPr id="9" name="Tartalom helye 8" descr="Vízszintes listajeles lista, benne balról jobbra haladó 3 csoport, melyek alatt a tevékenység leírása látható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4115982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ivatkozási pont témájú sabl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Office-té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88</Words>
  <PresentationFormat>Szélesvásznú</PresentationFormat>
  <Paragraphs>40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Hivatkozási pont témájú sablon</vt:lpstr>
      <vt:lpstr>Cím elrendezés</vt:lpstr>
      <vt:lpstr>Cím és tartalom listával</vt:lpstr>
      <vt:lpstr>Két tartalomrész elrendezés táblázattal</vt:lpstr>
      <vt:lpstr>Két tartalomrész elrendezés SmartArt-ábrával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2020-04-01T01:55:27Z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