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848" y="88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"/>
              <a:t>Edit Master text styles</a:t>
            </a:r>
          </a:p>
          <a:p>
            <a:pPr lvl="1" rtl="0"/>
            <a:r>
              <a:rPr lang="hu"/>
              <a:t>Second level</a:t>
            </a:r>
          </a:p>
          <a:p>
            <a:pPr lvl="2" rtl="0"/>
            <a:r>
              <a:rPr lang="hu"/>
              <a:t>Third level</a:t>
            </a:r>
          </a:p>
          <a:p>
            <a:pPr lvl="3" rtl="0"/>
            <a:r>
              <a:rPr lang="hu"/>
              <a:t>Fourth level</a:t>
            </a:r>
          </a:p>
          <a:p>
            <a:pPr lvl="4" rtl="0"/>
            <a:r>
              <a:rPr lang="hu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hu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hu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"/>
              <a:t>Fare clic per modificare gli stili del testo dello schema</a:t>
            </a:r>
          </a:p>
          <a:p>
            <a:pPr lvl="1" rtl="0"/>
            <a:r>
              <a:rPr lang="hu"/>
              <a:t>Secondo livello</a:t>
            </a:r>
          </a:p>
          <a:p>
            <a:pPr lvl="2" rtl="0"/>
            <a:r>
              <a:rPr lang="hu"/>
              <a:t>Terzo livello</a:t>
            </a:r>
          </a:p>
          <a:p>
            <a:pPr lvl="3" rtl="0"/>
            <a:r>
              <a:rPr lang="hu"/>
              <a:t>Quarto livello</a:t>
            </a:r>
          </a:p>
          <a:p>
            <a:pPr lvl="4" rtl="0"/>
            <a:r>
              <a:rPr lang="h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hu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hu"/>
              <a:t>Fare clic per modificare gli stili del testo dello schema</a:t>
            </a:r>
          </a:p>
          <a:p>
            <a:pPr lvl="1" rtl="0"/>
            <a:r>
              <a:rPr lang="hu"/>
              <a:t>Secondo livello</a:t>
            </a:r>
          </a:p>
          <a:p>
            <a:pPr lvl="2" rtl="0"/>
            <a:r>
              <a:rPr lang="hu"/>
              <a:t>Terzo livello</a:t>
            </a:r>
          </a:p>
          <a:p>
            <a:pPr lvl="3" rtl="0"/>
            <a:r>
              <a:rPr lang="hu"/>
              <a:t>Quarto livello</a:t>
            </a:r>
          </a:p>
          <a:p>
            <a:pPr lvl="4" rtl="0"/>
            <a:r>
              <a:rPr lang="h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"/>
              <a:t>Fare clic per modificare gli stili del testo dello schema</a:t>
            </a:r>
          </a:p>
          <a:p>
            <a:pPr lvl="1" rtl="0"/>
            <a:r>
              <a:rPr lang="hu"/>
              <a:t>Secondo livello</a:t>
            </a:r>
          </a:p>
          <a:p>
            <a:pPr lvl="2" rtl="0"/>
            <a:r>
              <a:rPr lang="hu"/>
              <a:t>Terzo livello</a:t>
            </a:r>
          </a:p>
          <a:p>
            <a:pPr lvl="3" rtl="0"/>
            <a:r>
              <a:rPr lang="hu"/>
              <a:t>Quarto livello</a:t>
            </a:r>
          </a:p>
          <a:p>
            <a:pPr lvl="4" rtl="0"/>
            <a:r>
              <a:rPr lang="h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hu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hu"/>
              <a:t>Fare clic per modificare gli stili del testo dello schema</a:t>
            </a:r>
          </a:p>
          <a:p>
            <a:pPr lvl="1" rtl="0"/>
            <a:r>
              <a:rPr lang="hu"/>
              <a:t>Secondo livello</a:t>
            </a:r>
          </a:p>
          <a:p>
            <a:pPr lvl="2" rtl="0"/>
            <a:r>
              <a:rPr lang="hu"/>
              <a:t>Terzo livello</a:t>
            </a:r>
          </a:p>
          <a:p>
            <a:pPr lvl="3" rtl="0"/>
            <a:r>
              <a:rPr lang="hu"/>
              <a:t>Quarto livello</a:t>
            </a:r>
          </a:p>
          <a:p>
            <a:pPr lvl="4" rtl="0"/>
            <a:r>
              <a:rPr lang="hu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hu"/>
              <a:t>Fare clic per modificare gli stili del testo dello schema</a:t>
            </a:r>
          </a:p>
          <a:p>
            <a:pPr lvl="1" rtl="0"/>
            <a:r>
              <a:rPr lang="hu"/>
              <a:t>Secondo livello</a:t>
            </a:r>
          </a:p>
          <a:p>
            <a:pPr lvl="2" rtl="0"/>
            <a:r>
              <a:rPr lang="hu"/>
              <a:t>Terzo livello</a:t>
            </a:r>
          </a:p>
          <a:p>
            <a:pPr lvl="3" rtl="0"/>
            <a:r>
              <a:rPr lang="hu"/>
              <a:t>Quarto livello</a:t>
            </a:r>
          </a:p>
          <a:p>
            <a:pPr lvl="4" rtl="0"/>
            <a:r>
              <a:rPr lang="hu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hu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hu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hu"/>
              <a:t>Fare clic per modificare gli stili del testo dello schema</a:t>
            </a:r>
          </a:p>
          <a:p>
            <a:pPr lvl="1" rtl="0"/>
            <a:r>
              <a:rPr lang="hu"/>
              <a:t>Secondo livello</a:t>
            </a:r>
          </a:p>
          <a:p>
            <a:pPr lvl="2" rtl="0"/>
            <a:r>
              <a:rPr lang="hu"/>
              <a:t>Terzo livello</a:t>
            </a:r>
          </a:p>
          <a:p>
            <a:pPr lvl="3" rtl="0"/>
            <a:r>
              <a:rPr lang="hu"/>
              <a:t>Quarto livello</a:t>
            </a:r>
          </a:p>
          <a:p>
            <a:pPr lvl="4" rtl="0"/>
            <a:r>
              <a:rPr lang="hu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hu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hu"/>
              <a:t>Fare clic per modificare gli stili del testo dello schema</a:t>
            </a:r>
          </a:p>
          <a:p>
            <a:pPr lvl="1" rtl="0"/>
            <a:r>
              <a:rPr lang="hu"/>
              <a:t>Secondo livello</a:t>
            </a:r>
          </a:p>
          <a:p>
            <a:pPr lvl="2" rtl="0"/>
            <a:r>
              <a:rPr lang="hu"/>
              <a:t>Terzo livello</a:t>
            </a:r>
          </a:p>
          <a:p>
            <a:pPr lvl="3" rtl="0"/>
            <a:r>
              <a:rPr lang="hu"/>
              <a:t>Quarto livello</a:t>
            </a:r>
          </a:p>
          <a:p>
            <a:pPr lvl="4" rtl="0"/>
            <a:r>
              <a:rPr lang="hu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hu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hu"/>
              <a:t>Fare clic per modificare gli stili del testo dello schema</a:t>
            </a:r>
          </a:p>
          <a:p>
            <a:pPr lvl="1" rtl="0"/>
            <a:r>
              <a:rPr lang="hu"/>
              <a:t>Secondo livello</a:t>
            </a:r>
          </a:p>
          <a:p>
            <a:pPr lvl="2" rtl="0"/>
            <a:r>
              <a:rPr lang="hu"/>
              <a:t>Terzo livello</a:t>
            </a:r>
          </a:p>
          <a:p>
            <a:pPr lvl="3" rtl="0"/>
            <a:r>
              <a:rPr lang="hu"/>
              <a:t>Quarto livello</a:t>
            </a:r>
          </a:p>
          <a:p>
            <a:pPr lvl="4" rtl="0"/>
            <a:r>
              <a:rPr lang="hu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hu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hu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hu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hu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"/>
              <a:t>Fare clic per modificare gli stili del testo dello schema</a:t>
            </a:r>
          </a:p>
          <a:p>
            <a:pPr lvl="1" rtl="0"/>
            <a:r>
              <a:rPr lang="hu"/>
              <a:t>Secondo livello</a:t>
            </a:r>
          </a:p>
          <a:p>
            <a:pPr lvl="2" rtl="0"/>
            <a:r>
              <a:rPr lang="hu"/>
              <a:t>Terzo livello</a:t>
            </a:r>
          </a:p>
          <a:p>
            <a:pPr lvl="3" rtl="0"/>
            <a:r>
              <a:rPr lang="hu"/>
              <a:t>Quarto livello</a:t>
            </a:r>
          </a:p>
          <a:p>
            <a:pPr lvl="4" rtl="0"/>
            <a:r>
              <a:rPr lang="h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93563"/>
            <a:ext cx="7772400" cy="6040793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860604" y="878210"/>
            <a:ext cx="6015519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hu" sz="32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Rendszerezett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080066" y="1356148"/>
            <a:ext cx="9408988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hu" sz="6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Beérkezett üzenetek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793" y="1542309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Egyetlen kattintással lerövidítheti az e-mail-beszélgetéseket. A Tisztítás törli az olvasott üzeneteket, ha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 beszélgetés egy újabb levelét ugyanazzal a tartalommal küldték.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 menüszalagon válassza a </a:t>
            </a:r>
            <a:r>
              <a:rPr lang="h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Törlés</a:t>
            </a:r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&gt; </a:t>
            </a:r>
            <a:r>
              <a:rPr lang="h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Tisztítás</a:t>
            </a:r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elemet.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317173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Ha nem szeretné, hogy egy adott téma helyet foglaljon a Beérkezett üzenetek között, jelölje ki a téma egyik üzenetét, majd válassza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 </a:t>
            </a:r>
            <a:r>
              <a:rPr lang="h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Törlés</a:t>
            </a:r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&gt; </a:t>
            </a:r>
            <a:r>
              <a:rPr lang="h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Téma figyelmen kívül hagyása</a:t>
            </a:r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elemet. A téma minden beérkezett és jövőbeli üzenete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 </a:t>
            </a:r>
            <a:r>
              <a:rPr lang="h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Törölt elemek</a:t>
            </a:r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mappába kerül.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hu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 mappa tisztítása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hu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Téma figyelmen kívül hagyása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800" y="359468"/>
            <a:ext cx="7220336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875722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Még több tipp, videó, segítség és oktatóanyag</a:t>
            </a:r>
          </a:p>
        </p:txBody>
      </p:sp>
      <p:sp>
        <p:nvSpPr>
          <p:cNvPr id="7" name="Rettangolo 6"/>
          <p:cNvSpPr/>
          <p:nvPr/>
        </p:nvSpPr>
        <p:spPr>
          <a:xfrm>
            <a:off x="875722" y="7037592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" sz="3700" b="1" i="1" dirty="0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875722" y="792135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A felsorolt funkciók az Outlook 2016-ban és az Office 365-höz készült Outlookban érhetők el.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hu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hu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Archiválás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hu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Áthelyezés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 kijelölt üzeneteket az </a:t>
            </a:r>
            <a:r>
              <a:rPr lang="h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Archiválás</a:t>
            </a:r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gombra kattintva helyezheti át az Outlook </a:t>
            </a:r>
            <a:r>
              <a:rPr lang="h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Archívum</a:t>
            </a:r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mappájába.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h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Az üzenet így nem vész el. 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4090855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hu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Új mappákban is kategorizálhatja és tárolhatja az üzeneteit. Jobb gombbal kattintson a Beérkezett üzenetek mappára, majd válassza az </a:t>
            </a:r>
            <a:r>
              <a:rPr lang="hu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Új mappa</a:t>
            </a:r>
            <a:r>
              <a:rPr lang="hu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elemet. A kívánt üzenetet egyszerűen áthúzhatja az új mappába.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1532</TotalTime>
  <Words>177</Words>
  <PresentationFormat>Custom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2017-09-18T16:50:37Z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