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6:49:43.735" v="22" actId="790"/>
      <pc:docMkLst>
        <pc:docMk/>
      </pc:docMkLst>
      <pc:sldChg chg="modSp mod modNotes">
        <pc:chgData name="Fake Test User" userId="SID-0" providerId="Test" clId="FakeClientId" dt="2021-08-02T06:49:28.190" v="20" actId="790"/>
        <pc:sldMkLst>
          <pc:docMk/>
          <pc:sldMk cId="2029002549" sldId="256"/>
        </pc:sldMkLst>
        <pc:spChg chg="mod">
          <ac:chgData name="Fake Test User" userId="SID-0" providerId="Test" clId="FakeClientId" dt="2021-08-02T06:47:05.481" v="0" actId="790"/>
          <ac:spMkLst>
            <pc:docMk/>
            <pc:sldMk cId="202900254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6:47:05.481" v="0" actId="790"/>
          <ac:spMkLst>
            <pc:docMk/>
            <pc:sldMk cId="202900254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6:49:21.893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6:48:03.971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6:48:03.971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6:48:03.971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6:48:03.971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6:48:03.971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6:48:08.877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6:48:08.877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08.877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08.877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08.877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08.877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14.236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6:48:14.236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14.236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14.236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14.236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14.236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19.205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6:48:19.205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19.205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19.205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19.205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19.205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23.721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8:23.721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28.377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6:48:28.377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33.127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6:48:33.127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33.127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33.127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33.127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38.393" v="1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6:48:38.393" v="1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38.393" v="1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38.393" v="1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42.486" v="11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8:42.486" v="11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54.643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48:54.643" v="14" actId="790"/>
            <ac:spMkLst>
              <pc:docMk/>
              <pc:sldMasterMk cId="0" sldId="2147483648"/>
              <pc:sldLayoutMk cId="0" sldId="214748365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9:17.205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6:49:17.205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9:17.205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9:17.205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9:17.205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9:17.205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9:21.893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6:49:21.893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9:21.893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9:21.893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9:21.893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9:21.893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9:09.908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2T06:49:09.908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9:09.908" v="16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9:09.908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9:09.908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9:09.908" v="16" actId="790"/>
            <ac:spMkLst>
              <pc:docMk/>
              <pc:sldMasterMk cId="0" sldId="2147483648"/>
              <pc:sldLayoutMk cId="0" sldId="2147483661"/>
              <ac:spMk id="3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8:46.893" v="12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48:46.893" v="12" actId="790"/>
            <ac:spMkLst>
              <pc:docMk/>
              <pc:sldMasterMk cId="0" sldId="2147483648"/>
              <pc:sldLayoutMk cId="0" sldId="214748366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49:00.361" v="15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49:00.361" v="15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08D400CA-3EEB-4E71-AA18-AED0E91FD8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EE38791-92CC-43B8-83DF-4710F19763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05325-9CEB-4414-A403-B5647171A7FA}" type="datetime1">
              <a:rPr lang="hu-HU" smtClean="0"/>
              <a:t>2021. 08. 02.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63E69B6-8A4F-42B1-B31C-EA229C2A7B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8EFD860-5E20-4BE3-AC7E-A3DCCC51B3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A703-EF0B-4E83-ABDA-E335BCD37D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5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61744-3C2B-41CE-9A87-ECA4D4A53A63}" type="datetime1">
              <a:rPr lang="hu-HU" smtClean="0"/>
              <a:pPr/>
              <a:t>2021. 08. 02.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A19D9-00A4-45A0-99AC-C0AD8C7D714A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970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A19D9-00A4-45A0-99AC-C0AD8C7D714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575653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5" name="Kép helyőrzője 14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15F852-9A15-4BC4-97FE-BA0CDF1E6031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abadkézi sokszög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2DEDC-2660-47D6-9DBB-CE7164D9B906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abadkézi sokszög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9" name="Szöveg helye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EA8C4E-9FA9-48BF-971B-CADB1EBDE0C8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j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abadkézi sokszög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Cím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F43FBB-B650-4108-B029-1E179E6113FF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51B300-696C-407E-8BEC-E24FD3999687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06EDF8-C72A-418E-8CC2-E39649EE7CC4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abadkézi sokszög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D6A767-E5B2-45BC-90EC-A08C855EBC80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abadkézi sokszög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8F3CFA-0FFE-48E3-97EF-F8C7A2525585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abadkézi sokszög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A018BD-E856-4030-BBB7-B5234E56837D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abadkézi sokszög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2E3134-D9EE-4003-9BB9-4C1F58D646A8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8AF60F-8425-4204-8B36-09796AC20646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04002F-AA1E-4F9B-AA95-AF23C724B744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C1C53B-AD17-4E13-996B-CFA3CC1F4045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9" name="Kép helyőrzője 11"/>
          <p:cNvSpPr>
            <a:spLocks noGrp="1" noChangeAspect="1"/>
          </p:cNvSpPr>
          <p:nvPr>
            <p:ph type="pic" sz="quarter" idx="13" hasCustomPrompt="1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8F2BA730-E1E6-4149-9B72-3413C49D99D5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0B8BF8D4-9F07-4000-9151-4E94FDEAA7EC}" type="datetime1">
              <a:rPr lang="hu-HU" noProof="0" smtClean="0"/>
              <a:t>2021. 08. 02.</a:t>
            </a:fld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dézhető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3</ap:TotalTime>
  <ap:Words>1</ap:Words>
  <ap:PresentationFormat>Szélesvásznú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Wingdings 2</vt:lpstr>
      <vt:lpstr>Idézhető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2021-08-02T06:49:51Z</dcterms:modified>
</cp:coreProperties>
</file>