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6T02:22:59.348" v="48" actId="790"/>
      <pc:docMkLst>
        <pc:docMk/>
      </pc:docMkLst>
      <pc:sldChg chg="modSp mod modNotes">
        <pc:chgData name="Fake Test User" userId="SID-0" providerId="Test" clId="FakeClientId" dt="2021-08-26T02:22:59.348" v="48" actId="790"/>
        <pc:sldMkLst>
          <pc:docMk/>
          <pc:sldMk cId="554862975" sldId="256"/>
        </pc:sldMkLst>
        <pc:spChg chg="mod">
          <ac:chgData name="Fake Test User" userId="SID-0" providerId="Test" clId="FakeClientId" dt="2021-08-26T02:17:54.954" v="4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6T02:17:54.954" v="4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6T02:21:01.894" v="4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6T02:19:48.659" v="8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6T02:19:48.659" v="8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6T02:19:48.659" v="8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6T02:19:48.659" v="8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6T02:19:48.659" v="8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6T02:19:53.034" v="10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6T02:19:53.034" v="10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9:53.034" v="10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9:53.034" v="10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19:53.034" v="10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19:53.034" v="10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9:57.378" v="12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6T02:19:57.378" v="12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9:57.378" v="12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9:57.378" v="12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9:57.378" v="12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19:57.378" v="12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01.159" v="14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6T02:20:01.159" v="14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01.159" v="14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01.159" v="14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01.159" v="14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20:01.159" v="14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05.096" v="1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6T02:20:05.096" v="1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05.096" v="1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05.096" v="1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05.096" v="1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05.096" v="1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05.096" v="1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09.706" v="1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20:09.706" v="1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15.081" v="2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6T02:20:15.081" v="2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15.081" v="2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15.081" v="2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15.081" v="2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19.456" v="2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6T02:20:19.456" v="2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19.456" v="2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19.456" v="2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23.956" v="2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6T02:20:23.956" v="2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23.956" v="2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23.956" v="2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23.956" v="2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23.956" v="2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23.956" v="2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28.425" v="2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6T02:20:28.425" v="2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28.425" v="2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28.425" v="2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28.425" v="2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28.425" v="2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28.425" v="2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57.769" v="4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6T02:20:57.769" v="4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57.769" v="4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57.769" v="4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57.769" v="4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57.769" v="4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1:01.894" v="4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6T02:21:01.894" v="4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1:01.894" v="4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1:01.894" v="4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1:01.894" v="4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1:01.894" v="4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32.815" v="28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6T02:20:32.815" v="28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32.815" v="28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32.815" v="28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32.815" v="28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32.815" v="28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32.815" v="28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36.956" v="30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6T02:20:36.956" v="30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36.956" v="30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36.956" v="30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36.956" v="30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36.956" v="30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45.519" v="34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6T02:20:45.519" v="34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45.519" v="34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45.519" v="34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45.519" v="34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45.519" v="34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41.316" v="3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6T02:20:41.316" v="3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49.659" v="36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6T02:20:49.659" v="36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20:53.659" v="38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6T02:20:53.659" v="38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E3FEEE37-9D06-4CD0-8C10-1DE733700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FC4F414-E179-49F1-A43F-D3070D4E3E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853E5-EC48-4A65-B862-1E0349228F0B}" type="datetimeFigureOut">
              <a:rPr lang="hu-HU" smtClean="0"/>
              <a:t>2021. 08. 26.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B17D783-E239-47A7-B640-CACC1E27C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F3E86DC-DB78-42C1-A150-26AE7B703C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08819-610D-49DC-A78C-801DC58DAF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833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CF70-3DD1-44AF-85D2-05553A8C09AF}" type="datetimeFigureOut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4C52-ECD1-4731-8F91-9D4A8A09AAD0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78465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F4C52-ECD1-4731-8F91-9D4A8A09AAD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346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/>
              <a:t>Kattintson ide az alcím mintájának szerkesztéséhez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EE1D4A-99D1-4300-A42A-78768A9716DC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CB045A-8FBA-4AB3-B12A-15DDE241D674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eli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43936-9678-4785-8D4A-27E4EB383A92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2" name="Szöveg helye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CD879D-6186-4D16-AFF0-549C1278EAB5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  <p:sp>
        <p:nvSpPr>
          <p:cNvPr id="9" name="Szövegdoboz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u-HU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u-HU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j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BD7078-BC67-4BE0-92DC-B08045FF351D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7" name="Szöveg helye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9" name="Szöveg helye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10" name="Szöveg helye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1" name="Szöveg helye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12" name="Szöveg helye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895A40-7C52-4CBF-B3E6-54198C3D1817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es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9" name="Szöveg helye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0" name="Kép helyőrzőj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21" name="Szöveg helye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2" name="Szöveg helye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3" name="Kép helyőrzőj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24" name="Szöveg helye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5" name="Szöveg helye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6" name="Kép helyőrzőj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27" name="Szöveg helye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B8E974-2807-4EA1-BB9B-17EF866BBA2E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9CBDFF-5B2A-45FE-872A-054C9A8BD98F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DA8EC-8CC4-4CEA-8949-0EB629B324E0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CF4E08-0E87-4BD6-BC8C-B4DE15DE5AAE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8" name="Alcím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1F165A-4A9A-41C5-B8A8-7B83B1629E4B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9670D1-303D-4034-B66C-35A932C7C893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4C3662-18A7-4B54-AA8E-74FBC17BA9A6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360C0-77C7-4D1A-A1F1-B9D204F7EF38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C243AA-C1AB-4F9F-9520-AD1E544AED4F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E97ACB-891B-43DC-A105-5C8E74E59136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02F423-144E-46E2-A983-4AB924B0C4D6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56E85A05-5913-47FC-9C57-618494F207C2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hu-HU" sz="720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Mélység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6</TotalTime>
  <Words>1</Words>
  <PresentationFormat>Szélesvásznú</PresentationFormat>
  <Paragraphs>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Mélység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2021-08-26T02:23:14Z</dcterms:modified>
</cp:coreProperties>
</file>