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hu-H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14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6T02:16:31.656" v="24" actId="790"/>
      <pc:docMkLst>
        <pc:docMk/>
      </pc:docMkLst>
      <pc:sldChg chg="modSp mod modNotes">
        <pc:chgData name="Fake Test User" userId="SID-0" providerId="Test" clId="FakeClientId" dt="2021-08-26T02:16:31.656" v="24" actId="790"/>
        <pc:sldMkLst>
          <pc:docMk/>
          <pc:sldMk cId="3746349892" sldId="256"/>
        </pc:sldMkLst>
        <pc:spChg chg="mod">
          <ac:chgData name="Fake Test User" userId="SID-0" providerId="Test" clId="FakeClientId" dt="2021-08-26T02:14:53.452" v="1" actId="790"/>
          <ac:spMkLst>
            <pc:docMk/>
            <pc:sldMk cId="374634989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6T02:14:53.452" v="1" actId="790"/>
          <ac:spMkLst>
            <pc:docMk/>
            <pc:sldMk cId="374634989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6T02:15:58.750" v="19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6T02:15:18.359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6T02:15:18.359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6T02:15:18.359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6T02:15:18.359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6T02:15:18.359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6T02:15:21.327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6T02:15:21.327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15:21.327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21.327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21.327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5:21.327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24.265" v="5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6T02:15:24.265" v="5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15:24.265" v="5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24.265" v="5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24.265" v="5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5:24.265" v="5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26.984" v="6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6T02:15:26.984" v="6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15:26.984" v="6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26.984" v="6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26.984" v="6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5:26.984" v="6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29.749" v="7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6T02:15:29.749" v="7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29.749" v="7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29.749" v="7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5:29.749" v="7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15:29.749" v="7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15:29.749" v="7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32.609" v="8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6T02:15:32.609" v="8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32.609" v="8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32.609" v="8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5:32.609" v="8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15:32.609" v="8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15:32.609" v="8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6T02:15:32.609" v="8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6T02:15:32.609" v="8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35.390" v="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6T02:15:35.390" v="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15:35.390" v="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35.390" v="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35.390" v="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40.328" v="1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6T02:15:40.328" v="1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15:40.328" v="1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40.328" v="1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45.484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6T02:15:45.484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45.484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45.484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5:45.484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15:45.484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15:45.484" v="13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50.203" v="15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6T02:15:50.203" v="15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50.203" v="15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50.203" v="15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5:50.203" v="15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6T02:15:50.203" v="15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6T02:15:50.203" v="15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54.516" v="17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6T02:15:54.516" v="17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15:54.516" v="17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54.516" v="17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54.516" v="17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5:54.516" v="17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6T02:15:58.750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6T02:15:58.750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6T02:15:58.750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6T02:15:58.750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6T02:15:58.750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6T02:15:58.750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1E666162-82AE-459B-88E4-AC2DDE3237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6421A50-1F02-4A01-8A50-14F54BD0A4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274F2-3939-419B-BE46-CB0EC79778B8}" type="datetimeFigureOut">
              <a:rPr lang="hu-HU" smtClean="0"/>
              <a:t>2021. 08. 26.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1D7F9321-4F7A-4372-9450-2E2B9984D1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4467022-E8D0-4668-BA03-26E2B9BCA3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1A3B5-AC1D-4675-82A2-AA566DA998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7081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BAF32-4CF5-40AC-9B1E-402197FD6051}" type="datetimeFigureOut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B29D9-9E41-4B7D-A94E-0003E4EB41DA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44236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FB29D9-9E41-4B7D-A94E-0003E4EB41DA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839682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05544D-877B-449E-93EB-D65BCBE38B9B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hu-HU" noProof="0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B0FF47-D872-4275-958A-48F23AD57097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529F5FEA-1A1B-43C6-A978-9FAF3D1823F2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86FE24-2183-4ACD-8102-F65A7FBA0C45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76326B39-CF78-4A60-92ED-78199D098530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88FBBF-79E8-4D7A-8F80-55738743276D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ím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0E1D24-2400-44A5-B2FD-14455460ED54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1932EC-0C45-4A67-A348-3B06B7CBCB71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DCCA1C-79E1-4D53-9EE3-F0C9185A1D6C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A75266-0F20-463A-B95B-6E0B101ED009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Kép helyőrzőj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7E9DA-87A8-4DC1-8325-085EB0B7E0E2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hu-HU" noProof="0" smtClean="0"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62FD083C-1879-4759-94FF-EA9EC4DF7E32}" type="datetime1">
              <a:rPr lang="hu-HU" noProof="0" smtClean="0"/>
              <a:t>2021. 08. 26.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ávo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Banded</ap:Template>
  <ap:TotalTime>1</ap:TotalTime>
  <ap:Words>1</ap:Words>
  <ap:PresentationFormat>Szélesvásznú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5">
      <vt:lpstr>Calibri</vt:lpstr>
      <vt:lpstr>Corbel</vt:lpstr>
      <vt:lpstr>Wingdings</vt:lpstr>
      <vt:lpstr>Sávos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2021-08-26T02:16:35Z</dcterms:modified>
</cp:coreProperties>
</file>