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u-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7:36:53.473" v="15" actId="790"/>
      <pc:docMkLst>
        <pc:docMk/>
      </pc:docMkLst>
      <pc:sldChg chg="modSp mod modNotes">
        <pc:chgData name="Fake Test User" userId="SID-0" providerId="Test" clId="FakeClientId" dt="2021-08-02T07:36:41.020" v="13" actId="790"/>
        <pc:sldMkLst>
          <pc:docMk/>
          <pc:sldMk cId="401567019" sldId="256"/>
        </pc:sldMkLst>
        <pc:spChg chg="mod">
          <ac:chgData name="Fake Test User" userId="SID-0" providerId="Test" clId="FakeClientId" dt="2021-08-02T07:32:55.395" v="0" actId="790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7:32:55.395" v="0" actId="790"/>
          <ac:spMkLst>
            <pc:docMk/>
            <pc:sldMk cId="4015670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7:36:29.536" v="1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7:35:43.848" v="1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7:35:43.848" v="1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7:35:43.848" v="1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7:35:43.848" v="1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7:35:43.848" v="1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7:35:48.988" v="2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7:35:48.988" v="2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35:48.988" v="2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5:48.988" v="2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35:48.988" v="2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35:48.988" v="2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35:53.254" v="3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7:35:53.254" v="3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35:53.254" v="3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5:53.254" v="3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35:53.254" v="3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35:53.254" v="3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35:57.770" v="4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7:35:57.770" v="4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35:57.770" v="4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5:57.770" v="4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35:57.770" v="4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35:57.770" v="4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36:02.317" v="5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7:36:02.317" v="5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36:02.317" v="5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6:02.317" v="5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36:02.317" v="5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36:02.317" v="5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36:02.317" v="5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36:06.660" v="6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7:36:06.660" v="6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6:06.660" v="6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36:06.660" v="6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36:06.660" v="6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36:06.660" v="6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7:36:06.660" v="6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7:36:06.660" v="6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7:36:06.660" v="6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36:10.707" v="7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7:36:10.707" v="7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6:10.707" v="7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36:10.707" v="7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36:10.707" v="7" actId="790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36:14.317" v="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7:36:14.317" v="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36:14.317" v="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6:14.317" v="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36:18.067" v="9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7:36:18.067" v="9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36:18.067" v="9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6:18.067" v="9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36:18.067" v="9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36:18.067" v="9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36:18.067" v="9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36:21.895" v="10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7:36:21.895" v="10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36:21.895" v="10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6:21.895" v="10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36:21.895" v="10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36:21.895" v="10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36:21.895" v="10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36:25.770" v="1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7:36:25.770" v="1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6:25.770" v="1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36:25.770" v="1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36:25.770" v="1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7:36:25.770" v="11" actId="790"/>
            <ac:spMkLst>
              <pc:docMk/>
              <pc:sldMasterMk cId="0" sldId="2147483648"/>
              <pc:sldLayoutMk cId="0" sldId="21474836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7:36:29.536" v="1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7:36:29.536" v="1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7:36:29.536" v="1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7:36:29.536" v="1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7:36:29.536" v="1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7:36:29.536" v="1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B4734CDF-AE82-4DFA-AD9C-63314023A0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BB1FB20-6B01-4282-978A-D3801E183B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F1A60-06CA-4180-8AA1-9DF977FD9B2B}" type="datetime1">
              <a:rPr lang="hu-HU" smtClean="0"/>
              <a:t>2021. 08. 02.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44F008F-800E-4F32-84E4-9CE43B15E6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DF92449-3C12-4FF5-90CA-F46828179B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725E5-0BE5-46A0-952D-FB188369D1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2159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431F2-ECE1-44C1-98F2-7AAECA90251B}" type="datetime1">
              <a:rPr lang="hu-HU" smtClean="0"/>
              <a:pPr/>
              <a:t>2021. 08. 02.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63E74-7D0E-4684-BC2C-9C5048115BB4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14920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63E74-7D0E-4684-BC2C-9C5048115BB4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276592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E1A53C-7D25-4C0B-B0BB-7063892031A5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 noProof="0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E2618DC-8109-476D-8490-15BEB2D8E6DE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BA1A576-BA5A-42E5-AB0E-FD1D1652344A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B4046C-FD2C-40A7-A11C-42A1AC667268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9BD76C8-40AC-4401-8003-4DA4B96B58D0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C6A8E4-02BF-4AA4-84A9-E3099DFE7614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A9E8C9-329C-4FD3-B577-814F758D79AA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D41B31-469F-4D20-805C-40049D7930FE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0E9C48-0830-456D-811C-5C3A4F0DDCAD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C4AEE75-CB68-41CC-9EBC-F3FA0F8CD76B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947D8F-CCA8-4651-BCF1-8A6A1D97AF49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906C479E-851C-4E24-92FC-F66A2413AEEC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9" name="Téglalap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églalap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églalap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2.xml><?xml version="1.0" encoding="utf-8"?>
<a:theme xmlns:a="http://schemas.openxmlformats.org/drawingml/2006/main" name="Osztalék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TC103457464[[fn=Dividend]]</ap:Template>
  <ap:TotalTime>4</ap:TotalTime>
  <ap:Words>1</ap:Words>
  <ap:PresentationFormat>Szélesvásznú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5">
      <vt:lpstr>Calibri</vt:lpstr>
      <vt:lpstr>Gill Sans MT</vt:lpstr>
      <vt:lpstr>Wingdings 2</vt:lpstr>
      <vt:lpstr>Osztalék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2014-08-26T23:51:37Z</dcterms:created>
  <dcterms:modified xsi:type="dcterms:W3CDTF">2021-08-02T07:36:59Z</dcterms:modified>
</cp:coreProperties>
</file>