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hu-H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180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6T01:28:34.123" v="30" actId="790"/>
      <pc:docMkLst>
        <pc:docMk/>
      </pc:docMkLst>
      <pc:sldChg chg="modSp mod modNotes">
        <pc:chgData name="Fake Test User" userId="SID-0" providerId="Test" clId="FakeClientId" dt="2021-08-26T01:28:34.123" v="30" actId="790"/>
        <pc:sldMkLst>
          <pc:docMk/>
          <pc:sldMk cId="3180965480" sldId="256"/>
        </pc:sldMkLst>
        <pc:spChg chg="mod">
          <ac:chgData name="Fake Test User" userId="SID-0" providerId="Test" clId="FakeClientId" dt="2021-08-26T01:21:34.232" v="1" actId="790"/>
          <ac:spMkLst>
            <pc:docMk/>
            <pc:sldMk cId="318096548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6T01:21:34.232" v="1" actId="790"/>
          <ac:spMkLst>
            <pc:docMk/>
            <pc:sldMk cId="318096548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6T01:27:40.529" v="27" actId="790"/>
        <pc:sldMasterMkLst>
          <pc:docMk/>
          <pc:sldMasterMk cId="0" sldId="2147483684"/>
        </pc:sldMasterMkLst>
        <pc:spChg chg="mod">
          <ac:chgData name="Fake Test User" userId="SID-0" providerId="Test" clId="FakeClientId" dt="2021-08-26T01:26:01.967" v="4" actId="790"/>
          <ac:spMkLst>
            <pc:docMk/>
            <pc:sldMasterMk cId="0" sldId="2147483684"/>
            <ac:spMk id="2" creationId="{00000000-0000-0000-0000-000000000000}"/>
          </ac:spMkLst>
        </pc:spChg>
        <pc:spChg chg="mod">
          <ac:chgData name="Fake Test User" userId="SID-0" providerId="Test" clId="FakeClientId" dt="2021-08-26T01:26:01.967" v="4" actId="790"/>
          <ac:spMkLst>
            <pc:docMk/>
            <pc:sldMasterMk cId="0" sldId="2147483684"/>
            <ac:spMk id="3" creationId="{00000000-0000-0000-0000-000000000000}"/>
          </ac:spMkLst>
        </pc:spChg>
        <pc:spChg chg="mod">
          <ac:chgData name="Fake Test User" userId="SID-0" providerId="Test" clId="FakeClientId" dt="2021-08-26T01:26:01.967" v="4" actId="790"/>
          <ac:spMkLst>
            <pc:docMk/>
            <pc:sldMasterMk cId="0" sldId="2147483684"/>
            <ac:spMk id="4" creationId="{00000000-0000-0000-0000-000000000000}"/>
          </ac:spMkLst>
        </pc:spChg>
        <pc:spChg chg="mod">
          <ac:chgData name="Fake Test User" userId="SID-0" providerId="Test" clId="FakeClientId" dt="2021-08-26T01:26:01.967" v="4" actId="790"/>
          <ac:spMkLst>
            <pc:docMk/>
            <pc:sldMasterMk cId="0" sldId="2147483684"/>
            <ac:spMk id="5" creationId="{00000000-0000-0000-0000-000000000000}"/>
          </ac:spMkLst>
        </pc:spChg>
        <pc:spChg chg="mod">
          <ac:chgData name="Fake Test User" userId="SID-0" providerId="Test" clId="FakeClientId" dt="2021-08-26T01:26:01.967" v="4" actId="790"/>
          <ac:spMkLst>
            <pc:docMk/>
            <pc:sldMasterMk cId="0" sldId="2147483684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6T01:26:55.061" v="7" actId="790"/>
          <pc:sldLayoutMkLst>
            <pc:docMk/>
            <pc:sldMasterMk cId="0" sldId="2147483684"/>
            <pc:sldLayoutMk cId="0" sldId="2147483685"/>
          </pc:sldLayoutMkLst>
          <pc:spChg chg="mod">
            <ac:chgData name="Fake Test User" userId="SID-0" providerId="Test" clId="FakeClientId" dt="2021-08-26T01:26:55.061" v="7" actId="790"/>
            <ac:spMkLst>
              <pc:docMk/>
              <pc:sldMasterMk cId="0" sldId="2147483684"/>
              <pc:sldLayoutMk cId="0" sldId="214748368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1:26:55.061" v="7" actId="790"/>
            <ac:spMkLst>
              <pc:docMk/>
              <pc:sldMasterMk cId="0" sldId="2147483684"/>
              <pc:sldLayoutMk cId="0" sldId="214748368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1:26:55.061" v="7" actId="790"/>
            <ac:spMkLst>
              <pc:docMk/>
              <pc:sldMasterMk cId="0" sldId="2147483684"/>
              <pc:sldLayoutMk cId="0" sldId="214748368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1:26:55.061" v="7" actId="790"/>
            <ac:spMkLst>
              <pc:docMk/>
              <pc:sldMasterMk cId="0" sldId="2147483684"/>
              <pc:sldLayoutMk cId="0" sldId="214748368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1:26:55.061" v="7" actId="790"/>
            <ac:spMkLst>
              <pc:docMk/>
              <pc:sldMasterMk cId="0" sldId="2147483684"/>
              <pc:sldLayoutMk cId="0" sldId="214748368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1:26:59.998" v="9" actId="790"/>
          <pc:sldLayoutMkLst>
            <pc:docMk/>
            <pc:sldMasterMk cId="0" sldId="2147483684"/>
            <pc:sldLayoutMk cId="0" sldId="2147483686"/>
          </pc:sldLayoutMkLst>
          <pc:spChg chg="mod">
            <ac:chgData name="Fake Test User" userId="SID-0" providerId="Test" clId="FakeClientId" dt="2021-08-26T01:26:59.998" v="9" actId="790"/>
            <ac:spMkLst>
              <pc:docMk/>
              <pc:sldMasterMk cId="0" sldId="2147483684"/>
              <pc:sldLayoutMk cId="0" sldId="214748368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1:26:59.998" v="9" actId="790"/>
            <ac:spMkLst>
              <pc:docMk/>
              <pc:sldMasterMk cId="0" sldId="2147483684"/>
              <pc:sldLayoutMk cId="0" sldId="214748368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1:26:59.998" v="9" actId="790"/>
            <ac:spMkLst>
              <pc:docMk/>
              <pc:sldMasterMk cId="0" sldId="2147483684"/>
              <pc:sldLayoutMk cId="0" sldId="214748368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1:26:59.998" v="9" actId="790"/>
            <ac:spMkLst>
              <pc:docMk/>
              <pc:sldMasterMk cId="0" sldId="2147483684"/>
              <pc:sldLayoutMk cId="0" sldId="214748368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1:26:59.998" v="9" actId="790"/>
            <ac:spMkLst>
              <pc:docMk/>
              <pc:sldMasterMk cId="0" sldId="2147483684"/>
              <pc:sldLayoutMk cId="0" sldId="214748368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1:27:04.404" v="11" actId="790"/>
          <pc:sldLayoutMkLst>
            <pc:docMk/>
            <pc:sldMasterMk cId="0" sldId="2147483684"/>
            <pc:sldLayoutMk cId="0" sldId="2147483687"/>
          </pc:sldLayoutMkLst>
          <pc:spChg chg="mod">
            <ac:chgData name="Fake Test User" userId="SID-0" providerId="Test" clId="FakeClientId" dt="2021-08-26T01:27:04.404" v="11" actId="790"/>
            <ac:spMkLst>
              <pc:docMk/>
              <pc:sldMasterMk cId="0" sldId="2147483684"/>
              <pc:sldLayoutMk cId="0" sldId="214748368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1:27:04.404" v="11" actId="790"/>
            <ac:spMkLst>
              <pc:docMk/>
              <pc:sldMasterMk cId="0" sldId="2147483684"/>
              <pc:sldLayoutMk cId="0" sldId="214748368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1:27:04.404" v="11" actId="790"/>
            <ac:spMkLst>
              <pc:docMk/>
              <pc:sldMasterMk cId="0" sldId="2147483684"/>
              <pc:sldLayoutMk cId="0" sldId="214748368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1:27:04.404" v="11" actId="790"/>
            <ac:spMkLst>
              <pc:docMk/>
              <pc:sldMasterMk cId="0" sldId="2147483684"/>
              <pc:sldLayoutMk cId="0" sldId="214748368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1:27:04.404" v="11" actId="790"/>
            <ac:spMkLst>
              <pc:docMk/>
              <pc:sldMasterMk cId="0" sldId="2147483684"/>
              <pc:sldLayoutMk cId="0" sldId="214748368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1:27:08.857" v="13" actId="790"/>
          <pc:sldLayoutMkLst>
            <pc:docMk/>
            <pc:sldMasterMk cId="0" sldId="2147483684"/>
            <pc:sldLayoutMk cId="0" sldId="2147483688"/>
          </pc:sldLayoutMkLst>
          <pc:spChg chg="mod">
            <ac:chgData name="Fake Test User" userId="SID-0" providerId="Test" clId="FakeClientId" dt="2021-08-26T01:27:08.857" v="13" actId="790"/>
            <ac:spMkLst>
              <pc:docMk/>
              <pc:sldMasterMk cId="0" sldId="2147483684"/>
              <pc:sldLayoutMk cId="0" sldId="214748368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1:27:08.857" v="13" actId="790"/>
            <ac:spMkLst>
              <pc:docMk/>
              <pc:sldMasterMk cId="0" sldId="2147483684"/>
              <pc:sldLayoutMk cId="0" sldId="214748368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1:27:08.857" v="13" actId="790"/>
            <ac:spMkLst>
              <pc:docMk/>
              <pc:sldMasterMk cId="0" sldId="2147483684"/>
              <pc:sldLayoutMk cId="0" sldId="214748368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1:27:08.857" v="13" actId="790"/>
            <ac:spMkLst>
              <pc:docMk/>
              <pc:sldMasterMk cId="0" sldId="2147483684"/>
              <pc:sldLayoutMk cId="0" sldId="214748368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1:27:08.857" v="13" actId="790"/>
            <ac:spMkLst>
              <pc:docMk/>
              <pc:sldMasterMk cId="0" sldId="2147483684"/>
              <pc:sldLayoutMk cId="0" sldId="2147483688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1:27:08.857" v="13" actId="790"/>
            <ac:spMkLst>
              <pc:docMk/>
              <pc:sldMasterMk cId="0" sldId="2147483684"/>
              <pc:sldLayoutMk cId="0" sldId="2147483688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1:27:13.248" v="15" actId="790"/>
          <pc:sldLayoutMkLst>
            <pc:docMk/>
            <pc:sldMasterMk cId="0" sldId="2147483684"/>
            <pc:sldLayoutMk cId="0" sldId="2147483689"/>
          </pc:sldLayoutMkLst>
          <pc:spChg chg="mod">
            <ac:chgData name="Fake Test User" userId="SID-0" providerId="Test" clId="FakeClientId" dt="2021-08-26T01:27:13.248" v="15" actId="790"/>
            <ac:spMkLst>
              <pc:docMk/>
              <pc:sldMasterMk cId="0" sldId="2147483684"/>
              <pc:sldLayoutMk cId="0" sldId="214748368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1:27:13.248" v="15" actId="790"/>
            <ac:spMkLst>
              <pc:docMk/>
              <pc:sldMasterMk cId="0" sldId="2147483684"/>
              <pc:sldLayoutMk cId="0" sldId="214748368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1:27:13.248" v="15" actId="790"/>
            <ac:spMkLst>
              <pc:docMk/>
              <pc:sldMasterMk cId="0" sldId="2147483684"/>
              <pc:sldLayoutMk cId="0" sldId="214748368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1:27:13.248" v="15" actId="790"/>
            <ac:spMkLst>
              <pc:docMk/>
              <pc:sldMasterMk cId="0" sldId="2147483684"/>
              <pc:sldLayoutMk cId="0" sldId="214748368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1:27:13.248" v="15" actId="790"/>
            <ac:spMkLst>
              <pc:docMk/>
              <pc:sldMasterMk cId="0" sldId="2147483684"/>
              <pc:sldLayoutMk cId="0" sldId="2147483689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1:27:13.248" v="15" actId="790"/>
            <ac:spMkLst>
              <pc:docMk/>
              <pc:sldMasterMk cId="0" sldId="2147483684"/>
              <pc:sldLayoutMk cId="0" sldId="2147483689"/>
              <ac:spMk id="8" creationId="{00000000-0000-0000-0000-000000000000}"/>
            </ac:spMkLst>
          </pc:spChg>
          <pc:spChg chg="mod">
            <ac:chgData name="Fake Test User" userId="SID-0" providerId="Test" clId="FakeClientId" dt="2021-08-26T01:27:13.248" v="15" actId="790"/>
            <ac:spMkLst>
              <pc:docMk/>
              <pc:sldMasterMk cId="0" sldId="2147483684"/>
              <pc:sldLayoutMk cId="0" sldId="2147483689"/>
              <ac:spMk id="9" creationId="{00000000-0000-0000-0000-000000000000}"/>
            </ac:spMkLst>
          </pc:spChg>
          <pc:spChg chg="mod">
            <ac:chgData name="Fake Test User" userId="SID-0" providerId="Test" clId="FakeClientId" dt="2021-08-26T01:27:13.248" v="15" actId="790"/>
            <ac:spMkLst>
              <pc:docMk/>
              <pc:sldMasterMk cId="0" sldId="2147483684"/>
              <pc:sldLayoutMk cId="0" sldId="214748368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1:27:17.545" v="17" actId="790"/>
          <pc:sldLayoutMkLst>
            <pc:docMk/>
            <pc:sldMasterMk cId="0" sldId="2147483684"/>
            <pc:sldLayoutMk cId="0" sldId="2147483690"/>
          </pc:sldLayoutMkLst>
          <pc:spChg chg="mod">
            <ac:chgData name="Fake Test User" userId="SID-0" providerId="Test" clId="FakeClientId" dt="2021-08-26T01:27:17.545" v="17" actId="790"/>
            <ac:spMkLst>
              <pc:docMk/>
              <pc:sldMasterMk cId="0" sldId="2147483684"/>
              <pc:sldLayoutMk cId="0" sldId="214748369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1:27:17.545" v="17" actId="790"/>
            <ac:spMkLst>
              <pc:docMk/>
              <pc:sldMasterMk cId="0" sldId="2147483684"/>
              <pc:sldLayoutMk cId="0" sldId="214748369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1:27:17.545" v="17" actId="790"/>
            <ac:spMkLst>
              <pc:docMk/>
              <pc:sldMasterMk cId="0" sldId="2147483684"/>
              <pc:sldLayoutMk cId="0" sldId="214748369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1:27:17.545" v="17" actId="790"/>
            <ac:spMkLst>
              <pc:docMk/>
              <pc:sldMasterMk cId="0" sldId="2147483684"/>
              <pc:sldLayoutMk cId="0" sldId="2147483690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1:27:21.623" v="19" actId="790"/>
          <pc:sldLayoutMkLst>
            <pc:docMk/>
            <pc:sldMasterMk cId="0" sldId="2147483684"/>
            <pc:sldLayoutMk cId="0" sldId="2147483691"/>
          </pc:sldLayoutMkLst>
          <pc:spChg chg="mod">
            <ac:chgData name="Fake Test User" userId="SID-0" providerId="Test" clId="FakeClientId" dt="2021-08-26T01:27:21.623" v="19" actId="790"/>
            <ac:spMkLst>
              <pc:docMk/>
              <pc:sldMasterMk cId="0" sldId="2147483684"/>
              <pc:sldLayoutMk cId="0" sldId="214748369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1:27:21.623" v="19" actId="790"/>
            <ac:spMkLst>
              <pc:docMk/>
              <pc:sldMasterMk cId="0" sldId="2147483684"/>
              <pc:sldLayoutMk cId="0" sldId="214748369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1:27:21.623" v="19" actId="790"/>
            <ac:spMkLst>
              <pc:docMk/>
              <pc:sldMasterMk cId="0" sldId="2147483684"/>
              <pc:sldLayoutMk cId="0" sldId="2147483691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1:27:26.107" v="21" actId="790"/>
          <pc:sldLayoutMkLst>
            <pc:docMk/>
            <pc:sldMasterMk cId="0" sldId="2147483684"/>
            <pc:sldLayoutMk cId="0" sldId="2147483692"/>
          </pc:sldLayoutMkLst>
          <pc:spChg chg="mod">
            <ac:chgData name="Fake Test User" userId="SID-0" providerId="Test" clId="FakeClientId" dt="2021-08-26T01:27:26.107" v="21" actId="790"/>
            <ac:spMkLst>
              <pc:docMk/>
              <pc:sldMasterMk cId="0" sldId="2147483684"/>
              <pc:sldLayoutMk cId="0" sldId="214748369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1:27:26.107" v="21" actId="790"/>
            <ac:spMkLst>
              <pc:docMk/>
              <pc:sldMasterMk cId="0" sldId="2147483684"/>
              <pc:sldLayoutMk cId="0" sldId="214748369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1:27:26.107" v="21" actId="790"/>
            <ac:spMkLst>
              <pc:docMk/>
              <pc:sldMasterMk cId="0" sldId="2147483684"/>
              <pc:sldLayoutMk cId="0" sldId="214748369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1:27:26.107" v="21" actId="790"/>
            <ac:spMkLst>
              <pc:docMk/>
              <pc:sldMasterMk cId="0" sldId="2147483684"/>
              <pc:sldLayoutMk cId="0" sldId="214748369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1:27:26.107" v="21" actId="790"/>
            <ac:spMkLst>
              <pc:docMk/>
              <pc:sldMasterMk cId="0" sldId="2147483684"/>
              <pc:sldLayoutMk cId="0" sldId="214748369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1:27:26.107" v="21" actId="790"/>
            <ac:spMkLst>
              <pc:docMk/>
              <pc:sldMasterMk cId="0" sldId="2147483684"/>
              <pc:sldLayoutMk cId="0" sldId="214748369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1:27:30.639" v="23" actId="790"/>
          <pc:sldLayoutMkLst>
            <pc:docMk/>
            <pc:sldMasterMk cId="0" sldId="2147483684"/>
            <pc:sldLayoutMk cId="0" sldId="2147483693"/>
          </pc:sldLayoutMkLst>
          <pc:spChg chg="mod">
            <ac:chgData name="Fake Test User" userId="SID-0" providerId="Test" clId="FakeClientId" dt="2021-08-26T01:27:30.639" v="23" actId="790"/>
            <ac:spMkLst>
              <pc:docMk/>
              <pc:sldMasterMk cId="0" sldId="2147483684"/>
              <pc:sldLayoutMk cId="0" sldId="214748369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1:27:30.639" v="23" actId="790"/>
            <ac:spMkLst>
              <pc:docMk/>
              <pc:sldMasterMk cId="0" sldId="2147483684"/>
              <pc:sldLayoutMk cId="0" sldId="214748369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1:27:30.639" v="23" actId="790"/>
            <ac:spMkLst>
              <pc:docMk/>
              <pc:sldMasterMk cId="0" sldId="2147483684"/>
              <pc:sldLayoutMk cId="0" sldId="214748369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1:27:30.639" v="23" actId="790"/>
            <ac:spMkLst>
              <pc:docMk/>
              <pc:sldMasterMk cId="0" sldId="2147483684"/>
              <pc:sldLayoutMk cId="0" sldId="214748369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1:27:30.639" v="23" actId="790"/>
            <ac:spMkLst>
              <pc:docMk/>
              <pc:sldMasterMk cId="0" sldId="2147483684"/>
              <pc:sldLayoutMk cId="0" sldId="214748369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1:27:30.639" v="23" actId="790"/>
            <ac:spMkLst>
              <pc:docMk/>
              <pc:sldMasterMk cId="0" sldId="2147483684"/>
              <pc:sldLayoutMk cId="0" sldId="214748369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1:27:34.998" v="25" actId="790"/>
          <pc:sldLayoutMkLst>
            <pc:docMk/>
            <pc:sldMasterMk cId="0" sldId="2147483684"/>
            <pc:sldLayoutMk cId="0" sldId="2147483694"/>
          </pc:sldLayoutMkLst>
          <pc:spChg chg="mod">
            <ac:chgData name="Fake Test User" userId="SID-0" providerId="Test" clId="FakeClientId" dt="2021-08-26T01:27:34.998" v="25" actId="790"/>
            <ac:spMkLst>
              <pc:docMk/>
              <pc:sldMasterMk cId="0" sldId="2147483684"/>
              <pc:sldLayoutMk cId="0" sldId="214748369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1:27:34.998" v="25" actId="790"/>
            <ac:spMkLst>
              <pc:docMk/>
              <pc:sldMasterMk cId="0" sldId="2147483684"/>
              <pc:sldLayoutMk cId="0" sldId="214748369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1:27:34.998" v="25" actId="790"/>
            <ac:spMkLst>
              <pc:docMk/>
              <pc:sldMasterMk cId="0" sldId="2147483684"/>
              <pc:sldLayoutMk cId="0" sldId="214748369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1:27:34.998" v="25" actId="790"/>
            <ac:spMkLst>
              <pc:docMk/>
              <pc:sldMasterMk cId="0" sldId="2147483684"/>
              <pc:sldLayoutMk cId="0" sldId="214748369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1:27:34.998" v="25" actId="790"/>
            <ac:spMkLst>
              <pc:docMk/>
              <pc:sldMasterMk cId="0" sldId="2147483684"/>
              <pc:sldLayoutMk cId="0" sldId="214748369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1:27:40.529" v="27" actId="790"/>
          <pc:sldLayoutMkLst>
            <pc:docMk/>
            <pc:sldMasterMk cId="0" sldId="2147483684"/>
            <pc:sldLayoutMk cId="0" sldId="2147483695"/>
          </pc:sldLayoutMkLst>
          <pc:spChg chg="mod">
            <ac:chgData name="Fake Test User" userId="SID-0" providerId="Test" clId="FakeClientId" dt="2021-08-26T01:27:40.529" v="27" actId="790"/>
            <ac:spMkLst>
              <pc:docMk/>
              <pc:sldMasterMk cId="0" sldId="2147483684"/>
              <pc:sldLayoutMk cId="0" sldId="214748369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1:27:40.529" v="27" actId="790"/>
            <ac:spMkLst>
              <pc:docMk/>
              <pc:sldMasterMk cId="0" sldId="2147483684"/>
              <pc:sldLayoutMk cId="0" sldId="214748369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1:27:40.529" v="27" actId="790"/>
            <ac:spMkLst>
              <pc:docMk/>
              <pc:sldMasterMk cId="0" sldId="2147483684"/>
              <pc:sldLayoutMk cId="0" sldId="214748369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1:27:40.529" v="27" actId="790"/>
            <ac:spMkLst>
              <pc:docMk/>
              <pc:sldMasterMk cId="0" sldId="2147483684"/>
              <pc:sldLayoutMk cId="0" sldId="214748369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1:27:40.529" v="27" actId="790"/>
            <ac:spMkLst>
              <pc:docMk/>
              <pc:sldMasterMk cId="0" sldId="2147483684"/>
              <pc:sldLayoutMk cId="0" sldId="2147483695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4F56B6CE-0621-4A75-BE1D-ED4A8975CE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AE5DFFD0-5FCB-43EC-84CA-8830F18900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DC40-8A4B-4A53-A919-82D4A1FE9B22}" type="datetimeFigureOut">
              <a:rPr lang="hu-HU" smtClean="0"/>
              <a:t>2021. 08. 26.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99E2078-D616-477B-9AC1-20667951BA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BB2EF11-3E29-4194-A6A4-A4D515A9FB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12798-D60B-470A-A8E7-8F2AE67576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6115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1204E-8CE2-4BD7-85AC-D3D69EE24719}" type="datetimeFigureOut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1876A-7565-42EE-AA67-B7B00B35B72D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411281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1876A-7565-42EE-AA67-B7B00B35B72D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09858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18397E-EF4F-4046-BD83-21E79A848AD0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hu-HU" noProof="0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205C9358-15D7-4A64-9FFD-6CC4221812ED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  <p:cxnSp>
        <p:nvCxnSpPr>
          <p:cNvPr id="8" name="Egyenes összekötő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7293BF-8B14-487E-A14D-99F1CEED1CD5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21B882-22AF-4CE7-B478-C83EA8AC91B0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rtlCol="0"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662F0-E0CE-44C9-9158-82D4723A8CA1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  <p:cxnSp>
        <p:nvCxnSpPr>
          <p:cNvPr id="7" name="Egyenes összekötő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3C9BB5-5BF3-4E67-9C93-7DB5A9E552AF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B6DB57-AD82-4F2B-A528-D5339F7B46CA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96ED01-9FE1-4812-907F-7C2EE274F47C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EF9E1A-BEEF-4198-B201-35D5269F646E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9B10C3-2A96-4D60-8040-364B57640827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Kép helyőrzőj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2009FF-B3EC-4FEA-9221-19F442C3E945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595D8764-E223-4979-BAB8-3D9364316180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0965480"/>
      </p:ext>
    </p:extLst>
  </p:cSld>
  <p:clrMapOvr>
    <a:masterClrMapping/>
  </p:clrMapOvr>
</p:sld>
</file>

<file path=ppt/theme/theme12.xml><?xml version="1.0" encoding="utf-8"?>
<a:theme xmlns:a="http://schemas.openxmlformats.org/drawingml/2006/main" name="Alap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Basis</ap:Template>
  <ap:TotalTime>10</ap:TotalTime>
  <ap:Words>1</ap:Words>
  <ap:PresentationFormat>Szélesvásznú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ap:HeadingPairs>
  <ap:TitlesOfParts>
    <vt:vector baseType="lpstr" size="4">
      <vt:lpstr>Calibri</vt:lpstr>
      <vt:lpstr>Corbel</vt:lpstr>
      <vt:lpstr>Alap</vt:lpstr>
      <vt:lpstr>PowerPoint-bemutató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2014-08-26T23:52:37Z</dcterms:created>
  <dcterms:modified xsi:type="dcterms:W3CDTF">2021-08-26T01:28:38Z</dcterms:modified>
</cp:coreProperties>
</file>