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102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6T02:39:35.630" v="31" actId="790"/>
      <pc:docMkLst>
        <pc:docMk/>
      </pc:docMkLst>
      <pc:sldChg chg="modSp mod modNotes">
        <pc:chgData name="Fake Test User" userId="SID-0" providerId="Test" clId="FakeClientId" dt="2021-08-26T02:39:35.630" v="31" actId="790"/>
        <pc:sldMkLst>
          <pc:docMk/>
          <pc:sldMk cId="33288104" sldId="256"/>
        </pc:sldMkLst>
        <pc:spChg chg="mod">
          <ac:chgData name="Fake Test User" userId="SID-0" providerId="Test" clId="FakeClientId" dt="2021-08-26T02:37:32.785" v="1" actId="790"/>
          <ac:spMkLst>
            <pc:docMk/>
            <pc:sldMk cId="3328810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6T02:37:32.785" v="1" actId="790"/>
          <ac:spMkLst>
            <pc:docMk/>
            <pc:sldMk cId="33288104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26T02:37:32.785" v="1" actId="790"/>
          <ac:spMkLst>
            <pc:docMk/>
            <pc:sldMk cId="33288104" sldId="256"/>
            <ac:spMk id="4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6T02:39:02.598" v="26" actId="790"/>
        <pc:sldMasterMkLst>
          <pc:docMk/>
          <pc:sldMasterMk cId="0" sldId="2147483950"/>
        </pc:sldMasterMkLst>
        <pc:spChg chg="mod">
          <ac:chgData name="Fake Test User" userId="SID-0" providerId="Test" clId="FakeClientId" dt="2021-08-26T02:37:54.847" v="4" actId="790"/>
          <ac:spMkLst>
            <pc:docMk/>
            <pc:sldMasterMk cId="0" sldId="2147483950"/>
            <ac:spMk id="2" creationId="{00000000-0000-0000-0000-000000000000}"/>
          </ac:spMkLst>
        </pc:spChg>
        <pc:spChg chg="mod">
          <ac:chgData name="Fake Test User" userId="SID-0" providerId="Test" clId="FakeClientId" dt="2021-08-26T02:37:54.847" v="4" actId="790"/>
          <ac:spMkLst>
            <pc:docMk/>
            <pc:sldMasterMk cId="0" sldId="2147483950"/>
            <ac:spMk id="3" creationId="{00000000-0000-0000-0000-000000000000}"/>
          </ac:spMkLst>
        </pc:spChg>
        <pc:spChg chg="mod">
          <ac:chgData name="Fake Test User" userId="SID-0" providerId="Test" clId="FakeClientId" dt="2021-08-26T02:37:54.847" v="4" actId="790"/>
          <ac:spMkLst>
            <pc:docMk/>
            <pc:sldMasterMk cId="0" sldId="2147483950"/>
            <ac:spMk id="4" creationId="{00000000-0000-0000-0000-000000000000}"/>
          </ac:spMkLst>
        </pc:spChg>
        <pc:spChg chg="mod">
          <ac:chgData name="Fake Test User" userId="SID-0" providerId="Test" clId="FakeClientId" dt="2021-08-26T02:37:54.847" v="4" actId="790"/>
          <ac:spMkLst>
            <pc:docMk/>
            <pc:sldMasterMk cId="0" sldId="2147483950"/>
            <ac:spMk id="5" creationId="{00000000-0000-0000-0000-000000000000}"/>
          </ac:spMkLst>
        </pc:spChg>
        <pc:spChg chg="mod">
          <ac:chgData name="Fake Test User" userId="SID-0" providerId="Test" clId="FakeClientId" dt="2021-08-26T02:37:54.847" v="4" actId="790"/>
          <ac:spMkLst>
            <pc:docMk/>
            <pc:sldMasterMk cId="0" sldId="2147483950"/>
            <ac:spMk id="6" creationId="{00000000-0000-0000-0000-000000000000}"/>
          </ac:spMkLst>
        </pc:spChg>
        <pc:spChg chg="mod">
          <ac:chgData name="Fake Test User" userId="SID-0" providerId="Test" clId="FakeClientId" dt="2021-08-26T02:37:54.847" v="4" actId="790"/>
          <ac:spMkLst>
            <pc:docMk/>
            <pc:sldMasterMk cId="0" sldId="2147483950"/>
            <ac:spMk id="7" creationId="{00000000-0000-0000-0000-000000000000}"/>
          </ac:spMkLst>
        </pc:spChg>
        <pc:spChg chg="mod">
          <ac:chgData name="Fake Test User" userId="SID-0" providerId="Test" clId="FakeClientId" dt="2021-08-26T02:37:54.847" v="4" actId="790"/>
          <ac:spMkLst>
            <pc:docMk/>
            <pc:sldMasterMk cId="0" sldId="2147483950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26T02:37:58.894" v="6" actId="790"/>
          <pc:sldLayoutMkLst>
            <pc:docMk/>
            <pc:sldMasterMk cId="0" sldId="2147483950"/>
            <pc:sldLayoutMk cId="0" sldId="2147483951"/>
          </pc:sldLayoutMkLst>
          <pc:spChg chg="mod">
            <ac:chgData name="Fake Test User" userId="SID-0" providerId="Test" clId="FakeClientId" dt="2021-08-26T02:37:58.894" v="6" actId="790"/>
            <ac:spMkLst>
              <pc:docMk/>
              <pc:sldMasterMk cId="0" sldId="2147483950"/>
              <pc:sldLayoutMk cId="0" sldId="21474839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37:58.894" v="6" actId="790"/>
            <ac:spMkLst>
              <pc:docMk/>
              <pc:sldMasterMk cId="0" sldId="2147483950"/>
              <pc:sldLayoutMk cId="0" sldId="21474839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37:58.894" v="6" actId="790"/>
            <ac:spMkLst>
              <pc:docMk/>
              <pc:sldMasterMk cId="0" sldId="2147483950"/>
              <pc:sldLayoutMk cId="0" sldId="21474839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37:58.894" v="6" actId="790"/>
            <ac:spMkLst>
              <pc:docMk/>
              <pc:sldMasterMk cId="0" sldId="2147483950"/>
              <pc:sldLayoutMk cId="0" sldId="21474839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37:58.894" v="6" actId="790"/>
            <ac:spMkLst>
              <pc:docMk/>
              <pc:sldMasterMk cId="0" sldId="2147483950"/>
              <pc:sldLayoutMk cId="0" sldId="21474839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38:02.816" v="8" actId="790"/>
          <pc:sldLayoutMkLst>
            <pc:docMk/>
            <pc:sldMasterMk cId="0" sldId="2147483950"/>
            <pc:sldLayoutMk cId="0" sldId="2147483952"/>
          </pc:sldLayoutMkLst>
          <pc:spChg chg="mod">
            <ac:chgData name="Fake Test User" userId="SID-0" providerId="Test" clId="FakeClientId" dt="2021-08-26T02:38:02.816" v="8" actId="790"/>
            <ac:spMkLst>
              <pc:docMk/>
              <pc:sldMasterMk cId="0" sldId="2147483950"/>
              <pc:sldLayoutMk cId="0" sldId="21474839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38:02.816" v="8" actId="790"/>
            <ac:spMkLst>
              <pc:docMk/>
              <pc:sldMasterMk cId="0" sldId="2147483950"/>
              <pc:sldLayoutMk cId="0" sldId="21474839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38:02.816" v="8" actId="790"/>
            <ac:spMkLst>
              <pc:docMk/>
              <pc:sldMasterMk cId="0" sldId="2147483950"/>
              <pc:sldLayoutMk cId="0" sldId="21474839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38:02.816" v="8" actId="790"/>
            <ac:spMkLst>
              <pc:docMk/>
              <pc:sldMasterMk cId="0" sldId="2147483950"/>
              <pc:sldLayoutMk cId="0" sldId="21474839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38:02.816" v="8" actId="790"/>
            <ac:spMkLst>
              <pc:docMk/>
              <pc:sldMasterMk cId="0" sldId="2147483950"/>
              <pc:sldLayoutMk cId="0" sldId="214748395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38:06.644" v="10" actId="790"/>
          <pc:sldLayoutMkLst>
            <pc:docMk/>
            <pc:sldMasterMk cId="0" sldId="2147483950"/>
            <pc:sldLayoutMk cId="0" sldId="2147483953"/>
          </pc:sldLayoutMkLst>
          <pc:spChg chg="mod">
            <ac:chgData name="Fake Test User" userId="SID-0" providerId="Test" clId="FakeClientId" dt="2021-08-26T02:38:06.644" v="10" actId="790"/>
            <ac:spMkLst>
              <pc:docMk/>
              <pc:sldMasterMk cId="0" sldId="2147483950"/>
              <pc:sldLayoutMk cId="0" sldId="21474839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38:06.644" v="10" actId="790"/>
            <ac:spMkLst>
              <pc:docMk/>
              <pc:sldMasterMk cId="0" sldId="2147483950"/>
              <pc:sldLayoutMk cId="0" sldId="21474839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38:06.644" v="10" actId="790"/>
            <ac:spMkLst>
              <pc:docMk/>
              <pc:sldMasterMk cId="0" sldId="2147483950"/>
              <pc:sldLayoutMk cId="0" sldId="21474839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38:06.644" v="10" actId="790"/>
            <ac:spMkLst>
              <pc:docMk/>
              <pc:sldMasterMk cId="0" sldId="2147483950"/>
              <pc:sldLayoutMk cId="0" sldId="21474839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38:06.644" v="10" actId="790"/>
            <ac:spMkLst>
              <pc:docMk/>
              <pc:sldMasterMk cId="0" sldId="2147483950"/>
              <pc:sldLayoutMk cId="0" sldId="214748395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38:10.410" v="12" actId="790"/>
          <pc:sldLayoutMkLst>
            <pc:docMk/>
            <pc:sldMasterMk cId="0" sldId="2147483950"/>
            <pc:sldLayoutMk cId="0" sldId="2147483954"/>
          </pc:sldLayoutMkLst>
          <pc:spChg chg="mod">
            <ac:chgData name="Fake Test User" userId="SID-0" providerId="Test" clId="FakeClientId" dt="2021-08-26T02:38:10.410" v="12" actId="790"/>
            <ac:spMkLst>
              <pc:docMk/>
              <pc:sldMasterMk cId="0" sldId="2147483950"/>
              <pc:sldLayoutMk cId="0" sldId="21474839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38:10.410" v="12" actId="790"/>
            <ac:spMkLst>
              <pc:docMk/>
              <pc:sldMasterMk cId="0" sldId="2147483950"/>
              <pc:sldLayoutMk cId="0" sldId="21474839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38:10.410" v="12" actId="790"/>
            <ac:spMkLst>
              <pc:docMk/>
              <pc:sldMasterMk cId="0" sldId="2147483950"/>
              <pc:sldLayoutMk cId="0" sldId="21474839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38:10.410" v="12" actId="790"/>
            <ac:spMkLst>
              <pc:docMk/>
              <pc:sldMasterMk cId="0" sldId="2147483950"/>
              <pc:sldLayoutMk cId="0" sldId="21474839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38:10.410" v="12" actId="790"/>
            <ac:spMkLst>
              <pc:docMk/>
              <pc:sldMasterMk cId="0" sldId="2147483950"/>
              <pc:sldLayoutMk cId="0" sldId="21474839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38:10.410" v="12" actId="790"/>
            <ac:spMkLst>
              <pc:docMk/>
              <pc:sldMasterMk cId="0" sldId="2147483950"/>
              <pc:sldLayoutMk cId="0" sldId="214748395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38:14.613" v="14" actId="790"/>
          <pc:sldLayoutMkLst>
            <pc:docMk/>
            <pc:sldMasterMk cId="0" sldId="2147483950"/>
            <pc:sldLayoutMk cId="0" sldId="2147483955"/>
          </pc:sldLayoutMkLst>
          <pc:spChg chg="mod">
            <ac:chgData name="Fake Test User" userId="SID-0" providerId="Test" clId="FakeClientId" dt="2021-08-26T02:38:14.613" v="14" actId="790"/>
            <ac:spMkLst>
              <pc:docMk/>
              <pc:sldMasterMk cId="0" sldId="2147483950"/>
              <pc:sldLayoutMk cId="0" sldId="21474839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38:14.613" v="14" actId="790"/>
            <ac:spMkLst>
              <pc:docMk/>
              <pc:sldMasterMk cId="0" sldId="2147483950"/>
              <pc:sldLayoutMk cId="0" sldId="21474839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38:14.613" v="14" actId="790"/>
            <ac:spMkLst>
              <pc:docMk/>
              <pc:sldMasterMk cId="0" sldId="2147483950"/>
              <pc:sldLayoutMk cId="0" sldId="21474839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38:14.613" v="14" actId="790"/>
            <ac:spMkLst>
              <pc:docMk/>
              <pc:sldMasterMk cId="0" sldId="2147483950"/>
              <pc:sldLayoutMk cId="0" sldId="21474839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38:14.613" v="14" actId="790"/>
            <ac:spMkLst>
              <pc:docMk/>
              <pc:sldMasterMk cId="0" sldId="2147483950"/>
              <pc:sldLayoutMk cId="0" sldId="21474839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38:14.613" v="14" actId="790"/>
            <ac:spMkLst>
              <pc:docMk/>
              <pc:sldMasterMk cId="0" sldId="2147483950"/>
              <pc:sldLayoutMk cId="0" sldId="214748395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38:14.613" v="14" actId="790"/>
            <ac:spMkLst>
              <pc:docMk/>
              <pc:sldMasterMk cId="0" sldId="2147483950"/>
              <pc:sldLayoutMk cId="0" sldId="214748395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6T02:38:14.613" v="14" actId="790"/>
            <ac:spMkLst>
              <pc:docMk/>
              <pc:sldMasterMk cId="0" sldId="2147483950"/>
              <pc:sldLayoutMk cId="0" sldId="214748395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38:18.879" v="16" actId="790"/>
          <pc:sldLayoutMkLst>
            <pc:docMk/>
            <pc:sldMasterMk cId="0" sldId="2147483950"/>
            <pc:sldLayoutMk cId="0" sldId="2147483956"/>
          </pc:sldLayoutMkLst>
          <pc:spChg chg="mod">
            <ac:chgData name="Fake Test User" userId="SID-0" providerId="Test" clId="FakeClientId" dt="2021-08-26T02:38:18.879" v="16" actId="790"/>
            <ac:spMkLst>
              <pc:docMk/>
              <pc:sldMasterMk cId="0" sldId="2147483950"/>
              <pc:sldLayoutMk cId="0" sldId="21474839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38:18.879" v="16" actId="790"/>
            <ac:spMkLst>
              <pc:docMk/>
              <pc:sldMasterMk cId="0" sldId="2147483950"/>
              <pc:sldLayoutMk cId="0" sldId="21474839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38:18.879" v="16" actId="790"/>
            <ac:spMkLst>
              <pc:docMk/>
              <pc:sldMasterMk cId="0" sldId="2147483950"/>
              <pc:sldLayoutMk cId="0" sldId="21474839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38:18.879" v="16" actId="790"/>
            <ac:spMkLst>
              <pc:docMk/>
              <pc:sldMasterMk cId="0" sldId="2147483950"/>
              <pc:sldLayoutMk cId="0" sldId="214748395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38:23.223" v="18" actId="790"/>
          <pc:sldLayoutMkLst>
            <pc:docMk/>
            <pc:sldMasterMk cId="0" sldId="2147483950"/>
            <pc:sldLayoutMk cId="0" sldId="2147483957"/>
          </pc:sldLayoutMkLst>
          <pc:spChg chg="mod">
            <ac:chgData name="Fake Test User" userId="SID-0" providerId="Test" clId="FakeClientId" dt="2021-08-26T02:38:23.223" v="18" actId="790"/>
            <ac:spMkLst>
              <pc:docMk/>
              <pc:sldMasterMk cId="0" sldId="2147483950"/>
              <pc:sldLayoutMk cId="0" sldId="21474839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38:23.223" v="18" actId="790"/>
            <ac:spMkLst>
              <pc:docMk/>
              <pc:sldMasterMk cId="0" sldId="2147483950"/>
              <pc:sldLayoutMk cId="0" sldId="21474839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38:23.223" v="18" actId="790"/>
            <ac:spMkLst>
              <pc:docMk/>
              <pc:sldMasterMk cId="0" sldId="2147483950"/>
              <pc:sldLayoutMk cId="0" sldId="214748395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38:27.598" v="20" actId="790"/>
          <pc:sldLayoutMkLst>
            <pc:docMk/>
            <pc:sldMasterMk cId="0" sldId="2147483950"/>
            <pc:sldLayoutMk cId="0" sldId="2147483958"/>
          </pc:sldLayoutMkLst>
          <pc:spChg chg="mod">
            <ac:chgData name="Fake Test User" userId="SID-0" providerId="Test" clId="FakeClientId" dt="2021-08-26T02:38:27.598" v="20" actId="790"/>
            <ac:spMkLst>
              <pc:docMk/>
              <pc:sldMasterMk cId="0" sldId="2147483950"/>
              <pc:sldLayoutMk cId="0" sldId="21474839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38:27.598" v="20" actId="790"/>
            <ac:spMkLst>
              <pc:docMk/>
              <pc:sldMasterMk cId="0" sldId="2147483950"/>
              <pc:sldLayoutMk cId="0" sldId="21474839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38:27.598" v="20" actId="790"/>
            <ac:spMkLst>
              <pc:docMk/>
              <pc:sldMasterMk cId="0" sldId="2147483950"/>
              <pc:sldLayoutMk cId="0" sldId="21474839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38:27.598" v="20" actId="790"/>
            <ac:spMkLst>
              <pc:docMk/>
              <pc:sldMasterMk cId="0" sldId="2147483950"/>
              <pc:sldLayoutMk cId="0" sldId="21474839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38:27.598" v="20" actId="790"/>
            <ac:spMkLst>
              <pc:docMk/>
              <pc:sldMasterMk cId="0" sldId="2147483950"/>
              <pc:sldLayoutMk cId="0" sldId="214748395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38:27.598" v="20" actId="790"/>
            <ac:spMkLst>
              <pc:docMk/>
              <pc:sldMasterMk cId="0" sldId="2147483950"/>
              <pc:sldLayoutMk cId="0" sldId="214748395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38:32.629" v="22" actId="790"/>
          <pc:sldLayoutMkLst>
            <pc:docMk/>
            <pc:sldMasterMk cId="0" sldId="2147483950"/>
            <pc:sldLayoutMk cId="0" sldId="2147483959"/>
          </pc:sldLayoutMkLst>
          <pc:spChg chg="mod">
            <ac:chgData name="Fake Test User" userId="SID-0" providerId="Test" clId="FakeClientId" dt="2021-08-26T02:38:32.629" v="22" actId="790"/>
            <ac:spMkLst>
              <pc:docMk/>
              <pc:sldMasterMk cId="0" sldId="2147483950"/>
              <pc:sldLayoutMk cId="0" sldId="21474839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38:32.629" v="22" actId="790"/>
            <ac:spMkLst>
              <pc:docMk/>
              <pc:sldMasterMk cId="0" sldId="2147483950"/>
              <pc:sldLayoutMk cId="0" sldId="21474839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38:32.629" v="22" actId="790"/>
            <ac:spMkLst>
              <pc:docMk/>
              <pc:sldMasterMk cId="0" sldId="2147483950"/>
              <pc:sldLayoutMk cId="0" sldId="21474839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38:32.629" v="22" actId="790"/>
            <ac:spMkLst>
              <pc:docMk/>
              <pc:sldMasterMk cId="0" sldId="2147483950"/>
              <pc:sldLayoutMk cId="0" sldId="2147483959"/>
              <ac:spMk id="8" creationId="{00000000-0000-0000-0000-000000000000}"/>
            </ac:spMkLst>
          </pc:spChg>
          <pc:spChg chg="mod">
            <ac:chgData name="Fake Test User" userId="SID-0" providerId="Test" clId="FakeClientId" dt="2021-08-26T02:38:32.629" v="22" actId="790"/>
            <ac:spMkLst>
              <pc:docMk/>
              <pc:sldMasterMk cId="0" sldId="2147483950"/>
              <pc:sldLayoutMk cId="0" sldId="2147483959"/>
              <ac:spMk id="9" creationId="{00000000-0000-0000-0000-000000000000}"/>
            </ac:spMkLst>
          </pc:spChg>
          <pc:spChg chg="mod">
            <ac:chgData name="Fake Test User" userId="SID-0" providerId="Test" clId="FakeClientId" dt="2021-08-26T02:38:32.629" v="22" actId="790"/>
            <ac:spMkLst>
              <pc:docMk/>
              <pc:sldMasterMk cId="0" sldId="2147483950"/>
              <pc:sldLayoutMk cId="0" sldId="214748395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38:57.614" v="24" actId="790"/>
          <pc:sldLayoutMkLst>
            <pc:docMk/>
            <pc:sldMasterMk cId="0" sldId="2147483950"/>
            <pc:sldLayoutMk cId="0" sldId="2147483960"/>
          </pc:sldLayoutMkLst>
          <pc:spChg chg="mod">
            <ac:chgData name="Fake Test User" userId="SID-0" providerId="Test" clId="FakeClientId" dt="2021-08-26T02:38:57.614" v="24" actId="790"/>
            <ac:spMkLst>
              <pc:docMk/>
              <pc:sldMasterMk cId="0" sldId="2147483950"/>
              <pc:sldLayoutMk cId="0" sldId="21474839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38:57.614" v="24" actId="790"/>
            <ac:spMkLst>
              <pc:docMk/>
              <pc:sldMasterMk cId="0" sldId="2147483950"/>
              <pc:sldLayoutMk cId="0" sldId="21474839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38:57.614" v="24" actId="790"/>
            <ac:spMkLst>
              <pc:docMk/>
              <pc:sldMasterMk cId="0" sldId="2147483950"/>
              <pc:sldLayoutMk cId="0" sldId="21474839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38:57.614" v="24" actId="790"/>
            <ac:spMkLst>
              <pc:docMk/>
              <pc:sldMasterMk cId="0" sldId="2147483950"/>
              <pc:sldLayoutMk cId="0" sldId="21474839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38:57.614" v="24" actId="790"/>
            <ac:spMkLst>
              <pc:docMk/>
              <pc:sldMasterMk cId="0" sldId="2147483950"/>
              <pc:sldLayoutMk cId="0" sldId="21474839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39:02.598" v="26" actId="790"/>
          <pc:sldLayoutMkLst>
            <pc:docMk/>
            <pc:sldMasterMk cId="0" sldId="2147483950"/>
            <pc:sldLayoutMk cId="0" sldId="2147483961"/>
          </pc:sldLayoutMkLst>
          <pc:spChg chg="mod">
            <ac:chgData name="Fake Test User" userId="SID-0" providerId="Test" clId="FakeClientId" dt="2021-08-26T02:39:02.598" v="26" actId="790"/>
            <ac:spMkLst>
              <pc:docMk/>
              <pc:sldMasterMk cId="0" sldId="214748395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39:02.598" v="26" actId="790"/>
            <ac:spMkLst>
              <pc:docMk/>
              <pc:sldMasterMk cId="0" sldId="214748395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39:02.598" v="26" actId="790"/>
            <ac:spMkLst>
              <pc:docMk/>
              <pc:sldMasterMk cId="0" sldId="2147483950"/>
              <pc:sldLayoutMk cId="0" sldId="21474839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39:02.598" v="26" actId="790"/>
            <ac:spMkLst>
              <pc:docMk/>
              <pc:sldMasterMk cId="0" sldId="2147483950"/>
              <pc:sldLayoutMk cId="0" sldId="21474839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39:02.598" v="26" actId="790"/>
            <ac:spMkLst>
              <pc:docMk/>
              <pc:sldMasterMk cId="0" sldId="2147483950"/>
              <pc:sldLayoutMk cId="0" sldId="214748396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EEBBC6F7-D054-45DA-9C9D-4298CA8691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ACA71319-A7CE-47EC-9A7D-8F6CD4AB8C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AA14B-AD04-43AB-94B3-C2CEB3162D5A}" type="datetimeFigureOut">
              <a:rPr lang="hu-HU" smtClean="0"/>
              <a:t>2021. 08. 26.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5B16D5F-EFEB-432E-A283-C0C0597830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2CEB57D-6192-490B-BB03-9EC6B1311E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68F48-D889-4A3F-8DCF-55578BAB991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3698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09CE0-F945-4EC9-A408-91A8429AD8B1}" type="datetimeFigureOut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D18C9-D16E-4E85-BBE5-C03C72129F9C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74311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3D18C9-D16E-4E85-BBE5-C03C72129F9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759433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0F56D6-F209-4AFE-9A8B-B284BF6097A9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rtlCol="0"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u-HU" noProof="0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EFBE57-B033-4E60-A262-58818ADE63E6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rtlCol="0" anchor="b" anchorCtr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5FEC2C-983E-4FD3-B169-035B3E5C9A08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B22C84-DACE-407D-B2B6-14E0B8F4692C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rtlCol="0" anchor="t"/>
          <a:lstStyle>
            <a:lvl1pPr algn="l">
              <a:defRPr sz="3600" b="0" cap="all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E99E54-3ACA-4B78-9190-331EA157D636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D3A07C-897A-47BB-B314-CD358BC39AC6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88951-5E34-44AA-936A-C16AD9F25D8C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415644-6D02-49BF-977C-33F9CD74C31E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6BF48C-F465-40C1-8A7E-76C446D9A544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rtlCol="0" anchor="b"/>
          <a:lstStyle>
            <a:lvl1pPr algn="ctr">
              <a:defRPr sz="2200" b="1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4F7DF8-1856-4419-9060-41A2190E5FDF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9" name="Tartalom helye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rtlCol="0"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Kép helyőrzője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8458200" cy="54864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A55BFD-B016-4CE1-B27F-1A3F0923F811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7" name="Téglalap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8" name="Téglalap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rtl="0"/>
            <a:fld id="{6E2D2B3B-882E-40F3-A32F-6DD516915044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221878E7-A824-4D20-9A91-3D8934D3D736}" type="datetime1">
              <a:rPr lang="hu-HU" noProof="0" smtClean="0"/>
              <a:t>2021. 08. 26.</a:t>
            </a:fld>
            <a:endParaRPr lang="hu-H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8810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zomszédosság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Adjacency</ap:Template>
  <ap:TotalTime>2</ap:TotalTime>
  <ap:Words>2</ap:Words>
  <ap:PresentationFormat>Diavetítés a képernyőre (4:3 oldalarány)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Szomszédosság</vt:lpstr>
      <vt:lpstr>PowerPoint-bemutató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2014-09-16T21:27:06Z</dcterms:created>
  <dcterms:modified xsi:type="dcterms:W3CDTF">2021-08-26T02:39:40Z</dcterms:modified>
</cp:coreProperties>
</file>