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18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6T02:51:38.324" v="31" actId="790"/>
      <pc:docMkLst>
        <pc:docMk/>
      </pc:docMkLst>
      <pc:sldChg chg="modSp mod modNotes">
        <pc:chgData name="Fake Test User" userId="SID-0" providerId="Test" clId="FakeClientId" dt="2021-08-26T02:51:38.324" v="31" actId="790"/>
        <pc:sldMkLst>
          <pc:docMk/>
          <pc:sldMk cId="3391112850" sldId="256"/>
        </pc:sldMkLst>
        <pc:spChg chg="mod">
          <ac:chgData name="Fake Test User" userId="SID-0" providerId="Test" clId="FakeClientId" dt="2021-08-26T02:41:24.787" v="1" actId="790"/>
          <ac:spMkLst>
            <pc:docMk/>
            <pc:sldMk cId="339111285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6T02:41:24.787" v="1" actId="790"/>
          <ac:spMkLst>
            <pc:docMk/>
            <pc:sldMk cId="339111285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6T02:50:35.886" v="2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6T02:49:33.104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6T02:49:33.104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6T02:49:33.104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6T02:49:33.104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6T02:49:33.104" v="5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26T02:49:33.104" v="5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8-26T02:49:33.104" v="5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6T02:49:37.057" v="7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6T02:49:37.057" v="7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49:37.057" v="7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49:37.057" v="7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49:37.057" v="7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49:37.057" v="7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49:37.057" v="7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49:37.057" v="7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49:41.073" v="9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6T02:49:41.073" v="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49:41.073" v="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49:41.073" v="9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49:41.073" v="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49:41.073" v="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50:01.277" v="12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6T02:50:01.277" v="12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50:01.277" v="12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50:01.277" v="12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50:01.277" v="12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50:01.277" v="12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50:01.277" v="12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50:01.277" v="12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50:06.339" v="14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6T02:50:06.339" v="14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50:06.339" v="14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50:06.339" v="14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50:06.339" v="14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50:06.339" v="14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50:06.339" v="14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50:11.198" v="16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6T02:50:11.198" v="16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50:11.198" v="16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50:11.198" v="16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50:11.198" v="16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50:11.198" v="16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50:11.198" v="16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50:11.198" v="16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6T02:50:11.198" v="16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50:15.730" v="1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6T02:50:15.730" v="1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50:15.730" v="1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50:15.730" v="1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50:15.730" v="1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50:19.714" v="2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6T02:50:19.714" v="2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50:19.714" v="2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50:19.714" v="2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50:23.902" v="2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6T02:50:23.902" v="22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50:23.902" v="2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50:23.902" v="2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50:23.902" v="2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50:23.902" v="2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50:23.902" v="2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50:23.902" v="22" actId="790"/>
            <ac:spMkLst>
              <pc:docMk/>
              <pc:sldMasterMk cId="0" sldId="2147483648"/>
              <pc:sldLayoutMk cId="0" sldId="2147483656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6T02:50:23.902" v="22" actId="790"/>
            <ac:spMkLst>
              <pc:docMk/>
              <pc:sldMasterMk cId="0" sldId="2147483648"/>
              <pc:sldLayoutMk cId="0" sldId="2147483656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50:27.808" v="2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6T02:50:27.808" v="2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50:27.808" v="2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50:27.808" v="2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50:27.808" v="2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50:27.808" v="2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50:27.808" v="24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6T02:50:27.808" v="24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6T02:50:27.808" v="24" actId="790"/>
            <ac:spMkLst>
              <pc:docMk/>
              <pc:sldMasterMk cId="0" sldId="2147483648"/>
              <pc:sldLayoutMk cId="0" sldId="2147483657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50:31.949" v="2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6T02:50:31.949" v="2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50:31.949" v="2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50:31.949" v="2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50:31.949" v="2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50:31.949" v="2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50:35.886" v="2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6T02:50:35.886" v="2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50:35.886" v="2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50:35.886" v="2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50:35.886" v="2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50:35.886" v="2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79C6B7D9-E421-4394-9B5F-537260F7C4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4B6C928-D6D2-4414-91A0-4BB3C36E69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ABC8D-5B64-454C-82F6-5E79FBCB69BB}" type="datetimeFigureOut">
              <a:rPr lang="hu-HU" smtClean="0"/>
              <a:t>2021. 08. 26.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3B21D71-F485-4C53-80AC-3380875E8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34EFBA6-CCB0-4651-894D-B70BF1B0AC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21027-40B7-4DF1-BBB2-79FB38C2AC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5990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C30A4-0AC6-45B3-89DA-9AA38858E819}" type="datetimeFigureOut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6C423-A543-4775-8FD1-55CDE6A67896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1031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6C423-A543-4775-8FD1-55CDE6A6789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01955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79AAA7-91AE-46CA-A89E-3578712CA45D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erékszögű háromszög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8" name="Szabadkézi sokszög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rtlCol="0" anchor="b"/>
          <a:lstStyle>
            <a:lvl1pPr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 rtlCol="0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 noProof="0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ACD147-F1EE-413E-8F1C-90E0C1BA38EF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4865AC-01FA-42FB-80C1-E0966B41A24C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92662-219C-464B-8B6D-4FA7B4436118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abadkézi sokszög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7" name="Derékszögű háromszög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rtlCol="0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rtlCol="0"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E94BDC-ECA5-4622-A0DA-297E1E20FB50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6B12EA-8F13-4861-87F7-8BA8E3C27FBB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862230-C20D-44B0-9585-3FC73A156244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D99009-325D-4C1F-8203-AC9DEA5BDEB0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F489F9-D721-487D-B909-F42319670B07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erékszögű háromszög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8" name="Derékszögű háromszög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hu-HU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rtlCol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76A29E-7C42-45AB-A278-A5C06238AECA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ép helyőrzője 10"/>
          <p:cNvSpPr>
            <a:spLocks noGrp="1"/>
          </p:cNvSpPr>
          <p:nvPr>
            <p:ph type="pic" sz="quarter" idx="14" hasCustomPrompt="1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/>
          <a:lstStyle>
            <a:lvl1pPr algn="r">
              <a:defRPr/>
            </a:lvl1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9" name="Derékszögű háromszög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0" name="Szabadkézi sokszög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rtlCol="0" anchor="b"/>
          <a:lstStyle>
            <a:lvl1pPr algn="l">
              <a:defRPr sz="2800" b="0">
                <a:latin typeface="+mj-lt"/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FE7CF1-3E19-4644-8D61-38C8F558E7F5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8" name="Szabadkézi sokszög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3D4B684B-B07C-465B-92AA-475DE880056C}" type="datetime4">
              <a:rPr lang="hu-HU" noProof="0" smtClean="0"/>
              <a:t>2021. augusztus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2754ED01-E2A0-4C1E-8E21-014B99041579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Szöge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Angles</ap:Template>
  <ap:TotalTime>11</ap:TotalTime>
  <ap:Words>1</ap:Words>
  <ap:PresentationFormat>Diavetítés a képernyőre (4:3 oldalarány)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Franklin Gothic Book</vt:lpstr>
      <vt:lpstr>Franklin Gothic Medium</vt:lpstr>
      <vt:lpstr>Wingdings</vt:lpstr>
      <vt:lpstr>Szögek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2014-09-16T21:28:01Z</dcterms:created>
  <dcterms:modified xsi:type="dcterms:W3CDTF">2021-08-26T02:51:42Z</dcterms:modified>
</cp:coreProperties>
</file>