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216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6T08:11:29.743" v="29" actId="790"/>
      <pc:docMkLst>
        <pc:docMk/>
      </pc:docMkLst>
      <pc:sldChg chg="modSp mod modNotes">
        <pc:chgData name="Fake Test User" userId="SID-0" providerId="Test" clId="FakeClientId" dt="2021-08-16T08:11:29.743" v="29" actId="790"/>
        <pc:sldMkLst>
          <pc:docMk/>
          <pc:sldMk cId="3900167303" sldId="256"/>
        </pc:sldMkLst>
        <pc:spChg chg="mod">
          <ac:chgData name="Fake Test User" userId="SID-0" providerId="Test" clId="FakeClientId" dt="2021-08-16T08:09:01.712" v="1" actId="790"/>
          <ac:spMkLst>
            <pc:docMk/>
            <pc:sldMk cId="3900167303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6T08:09:01.712" v="1" actId="790"/>
          <ac:spMkLst>
            <pc:docMk/>
            <pc:sldMk cId="3900167303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6T08:10:37.821" v="26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6T08:09:27.853" v="3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16T08:09:27.853" v="3" actId="790"/>
          <ac:spMkLst>
            <pc:docMk/>
            <pc:sldMasterMk cId="0" sldId="2147483660"/>
            <ac:spMk id="8" creationId="{00000000-0000-0000-0000-000000000000}"/>
          </ac:spMkLst>
        </pc:spChg>
        <pc:spChg chg="mod">
          <ac:chgData name="Fake Test User" userId="SID-0" providerId="Test" clId="FakeClientId" dt="2021-08-16T08:09:27.853" v="3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16T08:09:27.853" v="3" actId="790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8-16T08:09:27.853" v="3" actId="790"/>
          <ac:spMkLst>
            <pc:docMk/>
            <pc:sldMasterMk cId="0" sldId="2147483660"/>
            <ac:spMk id="12" creationId="{00000000-0000-0000-0000-000000000000}"/>
          </ac:spMkLst>
        </pc:spChg>
        <pc:spChg chg="mod">
          <ac:chgData name="Fake Test User" userId="SID-0" providerId="Test" clId="FakeClientId" dt="2021-08-16T08:09:27.853" v="3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16T08:09:27.853" v="3" actId="790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Fake Test User" userId="SID-0" providerId="Test" clId="FakeClientId" dt="2021-08-16T08:09:27.853" v="3" actId="790"/>
          <ac:spMkLst>
            <pc:docMk/>
            <pc:sldMasterMk cId="0" sldId="2147483660"/>
            <ac:spMk id="15" creationId="{00000000-0000-0000-0000-000000000000}"/>
          </ac:spMkLst>
        </pc:spChg>
        <pc:spChg chg="mod">
          <ac:chgData name="Fake Test User" userId="SID-0" providerId="Test" clId="FakeClientId" dt="2021-08-16T08:09:27.853" v="3" actId="790"/>
          <ac:spMkLst>
            <pc:docMk/>
            <pc:sldMasterMk cId="0" sldId="2147483660"/>
            <ac:spMk id="16" creationId="{00000000-0000-0000-0000-000000000000}"/>
          </ac:spMkLst>
        </pc:spChg>
        <pc:spChg chg="mod">
          <ac:chgData name="Fake Test User" userId="SID-0" providerId="Test" clId="FakeClientId" dt="2021-08-16T08:09:27.853" v="3" actId="790"/>
          <ac:spMkLst>
            <pc:docMk/>
            <pc:sldMasterMk cId="0" sldId="2147483660"/>
            <ac:spMk id="17" creationId="{00000000-0000-0000-0000-000000000000}"/>
          </ac:spMkLst>
        </pc:spChg>
        <pc:spChg chg="mod">
          <ac:chgData name="Fake Test User" userId="SID-0" providerId="Test" clId="FakeClientId" dt="2021-08-16T08:09:27.853" v="3" actId="790"/>
          <ac:spMkLst>
            <pc:docMk/>
            <pc:sldMasterMk cId="0" sldId="2147483660"/>
            <ac:spMk id="18" creationId="{00000000-0000-0000-0000-000000000000}"/>
          </ac:spMkLst>
        </pc:spChg>
        <pc:spChg chg="mod">
          <ac:chgData name="Fake Test User" userId="SID-0" providerId="Test" clId="FakeClientId" dt="2021-08-16T08:09:27.853" v="3" actId="790"/>
          <ac:spMkLst>
            <pc:docMk/>
            <pc:sldMasterMk cId="0" sldId="2147483660"/>
            <ac:spMk id="19" creationId="{00000000-0000-0000-0000-000000000000}"/>
          </ac:spMkLst>
        </pc:spChg>
        <pc:spChg chg="mod">
          <ac:chgData name="Fake Test User" userId="SID-0" providerId="Test" clId="FakeClientId" dt="2021-08-16T08:09:27.853" v="3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16T08:09:27.853" v="3" actId="790"/>
          <ac:spMkLst>
            <pc:docMk/>
            <pc:sldMasterMk cId="0" sldId="2147483660"/>
            <ac:spMk id="23" creationId="{00000000-0000-0000-0000-000000000000}"/>
          </ac:spMkLst>
        </pc:spChg>
        <pc:sldLayoutChg chg="modSp mod">
          <pc:chgData name="Fake Test User" userId="SID-0" providerId="Test" clId="FakeClientId" dt="2021-08-16T08:09:40.275" v="6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6T08:09:40.275" v="6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6T08:09:40.275" v="6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6T08:09:40.275" v="6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6T08:09:40.275" v="6" actId="790"/>
            <ac:spMkLst>
              <pc:docMk/>
              <pc:sldMasterMk cId="0" sldId="2147483660"/>
              <pc:sldLayoutMk cId="0" sldId="214748366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6T08:09:40.275" v="6" actId="790"/>
            <ac:spMkLst>
              <pc:docMk/>
              <pc:sldMasterMk cId="0" sldId="2147483660"/>
              <pc:sldLayoutMk cId="0" sldId="2147483661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6T08:09:40.275" v="6" actId="790"/>
            <ac:spMkLst>
              <pc:docMk/>
              <pc:sldMasterMk cId="0" sldId="2147483660"/>
              <pc:sldLayoutMk cId="0" sldId="2147483661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6T08:09:40.275" v="6" actId="790"/>
            <ac:spMkLst>
              <pc:docMk/>
              <pc:sldMasterMk cId="0" sldId="2147483660"/>
              <pc:sldLayoutMk cId="0" sldId="2147483661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6T08:09:40.275" v="6" actId="790"/>
            <ac:spMkLst>
              <pc:docMk/>
              <pc:sldMasterMk cId="0" sldId="2147483660"/>
              <pc:sldLayoutMk cId="0" sldId="2147483661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6T08:09:40.275" v="6" actId="790"/>
            <ac:spMkLst>
              <pc:docMk/>
              <pc:sldMasterMk cId="0" sldId="2147483660"/>
              <pc:sldLayoutMk cId="0" sldId="2147483661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6T08:09:40.275" v="6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6T08:09:40.275" v="6" actId="790"/>
            <ac:spMkLst>
              <pc:docMk/>
              <pc:sldMasterMk cId="0" sldId="2147483660"/>
              <pc:sldLayoutMk cId="0" sldId="2147483661"/>
              <ac:spMk id="18" creationId="{00000000-0000-0000-0000-000000000000}"/>
            </ac:spMkLst>
          </pc:spChg>
          <pc:spChg chg="mod">
            <ac:chgData name="Fake Test User" userId="SID-0" providerId="Test" clId="FakeClientId" dt="2021-08-16T08:09:40.275" v="6" actId="790"/>
            <ac:spMkLst>
              <pc:docMk/>
              <pc:sldMasterMk cId="0" sldId="2147483660"/>
              <pc:sldLayoutMk cId="0" sldId="2147483661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6T08:09:40.275" v="6" actId="790"/>
            <ac:spMkLst>
              <pc:docMk/>
              <pc:sldMasterMk cId="0" sldId="2147483660"/>
              <pc:sldLayoutMk cId="0" sldId="2147483661"/>
              <ac:spMk id="28" creationId="{00000000-0000-0000-0000-000000000000}"/>
            </ac:spMkLst>
          </pc:spChg>
          <pc:spChg chg="mod">
            <ac:chgData name="Fake Test User" userId="SID-0" providerId="Test" clId="FakeClientId" dt="2021-08-16T08:09:40.275" v="6" actId="790"/>
            <ac:spMkLst>
              <pc:docMk/>
              <pc:sldMasterMk cId="0" sldId="2147483660"/>
              <pc:sldLayoutMk cId="0" sldId="2147483661"/>
              <ac:spMk id="2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6T08:09:46.290" v="8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6T08:09:46.290" v="8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6T08:09:46.290" v="8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6T08:09:46.290" v="8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6T08:09:46.290" v="8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  <pc:spChg chg="mod">
            <ac:chgData name="Fake Test User" userId="SID-0" providerId="Test" clId="FakeClientId" dt="2021-08-16T08:09:46.290" v="8" actId="790"/>
            <ac:spMkLst>
              <pc:docMk/>
              <pc:sldMasterMk cId="0" sldId="2147483660"/>
              <pc:sldLayoutMk cId="0" sldId="214748366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6T08:09:51.587" v="10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6T08:09:51.587" v="10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6T08:09:51.587" v="10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6T08:09:51.587" v="10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6T08:09:51.587" v="10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6T08:09:51.587" v="10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6T08:09:51.587" v="10" actId="790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  <pc:spChg chg="mod">
            <ac:chgData name="Fake Test User" userId="SID-0" providerId="Test" clId="FakeClientId" dt="2021-08-16T08:09:51.587" v="10" actId="790"/>
            <ac:spMkLst>
              <pc:docMk/>
              <pc:sldMasterMk cId="0" sldId="2147483660"/>
              <pc:sldLayoutMk cId="0" sldId="2147483663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6T08:09:51.587" v="10" actId="790"/>
            <ac:spMkLst>
              <pc:docMk/>
              <pc:sldMasterMk cId="0" sldId="2147483660"/>
              <pc:sldLayoutMk cId="0" sldId="2147483663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6T08:09:51.587" v="10" actId="790"/>
            <ac:spMkLst>
              <pc:docMk/>
              <pc:sldMasterMk cId="0" sldId="2147483660"/>
              <pc:sldLayoutMk cId="0" sldId="2147483663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6T08:09:51.587" v="10" actId="790"/>
            <ac:spMkLst>
              <pc:docMk/>
              <pc:sldMasterMk cId="0" sldId="2147483660"/>
              <pc:sldLayoutMk cId="0" sldId="2147483663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6T08:09:51.587" v="10" actId="790"/>
            <ac:spMkLst>
              <pc:docMk/>
              <pc:sldMasterMk cId="0" sldId="2147483660"/>
              <pc:sldLayoutMk cId="0" sldId="2147483663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6T08:09:51.587" v="10" actId="790"/>
            <ac:spMkLst>
              <pc:docMk/>
              <pc:sldMasterMk cId="0" sldId="2147483660"/>
              <pc:sldLayoutMk cId="0" sldId="2147483663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6T08:09:51.587" v="10" actId="790"/>
            <ac:spMkLst>
              <pc:docMk/>
              <pc:sldMasterMk cId="0" sldId="2147483660"/>
              <pc:sldLayoutMk cId="0" sldId="2147483663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6T08:09:51.587" v="10" actId="790"/>
            <ac:spMkLst>
              <pc:docMk/>
              <pc:sldMasterMk cId="0" sldId="2147483660"/>
              <pc:sldLayoutMk cId="0" sldId="2147483663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6T08:09:51.587" v="10" actId="790"/>
            <ac:spMkLst>
              <pc:docMk/>
              <pc:sldMasterMk cId="0" sldId="2147483660"/>
              <pc:sldLayoutMk cId="0" sldId="2147483663"/>
              <ac:spMk id="18" creationId="{00000000-0000-0000-0000-000000000000}"/>
            </ac:spMkLst>
          </pc:spChg>
          <pc:spChg chg="mod">
            <ac:chgData name="Fake Test User" userId="SID-0" providerId="Test" clId="FakeClientId" dt="2021-08-16T08:09:51.587" v="10" actId="790"/>
            <ac:spMkLst>
              <pc:docMk/>
              <pc:sldMasterMk cId="0" sldId="2147483660"/>
              <pc:sldLayoutMk cId="0" sldId="2147483663"/>
              <ac:spMk id="1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6T08:10:01.603" v="12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6T08:10:01.603" v="12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6T08:10:01.603" v="12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6T08:10:01.603" v="12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6T08:10:01.603" v="12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21-08-16T08:10:01.603" v="12" actId="790"/>
            <ac:spMkLst>
              <pc:docMk/>
              <pc:sldMasterMk cId="0" sldId="2147483660"/>
              <pc:sldLayoutMk cId="0" sldId="2147483664"/>
              <ac:spMk id="8" creationId="{00000000-0000-0000-0000-000000000000}"/>
            </ac:spMkLst>
          </pc:spChg>
          <pc:spChg chg="mod">
            <ac:chgData name="Fake Test User" userId="SID-0" providerId="Test" clId="FakeClientId" dt="2021-08-16T08:10:01.603" v="12" actId="790"/>
            <ac:spMkLst>
              <pc:docMk/>
              <pc:sldMasterMk cId="0" sldId="2147483660"/>
              <pc:sldLayoutMk cId="0" sldId="214748366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6T08:10:01.603" v="12" actId="790"/>
            <ac:spMkLst>
              <pc:docMk/>
              <pc:sldMasterMk cId="0" sldId="2147483660"/>
              <pc:sldLayoutMk cId="0" sldId="2147483664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6T08:10:08.431" v="15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6T08:10:08.431" v="15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6T08:10:08.431" v="15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6T08:10:08.431" v="15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6T08:10:08.431" v="15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6T08:10:08.431" v="15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21-08-16T08:10:08.431" v="15" actId="790"/>
            <ac:spMkLst>
              <pc:docMk/>
              <pc:sldMasterMk cId="0" sldId="2147483660"/>
              <pc:sldLayoutMk cId="0" sldId="2147483665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6T08:10:08.431" v="15" actId="790"/>
            <ac:spMkLst>
              <pc:docMk/>
              <pc:sldMasterMk cId="0" sldId="2147483660"/>
              <pc:sldLayoutMk cId="0" sldId="2147483665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6T08:10:08.431" v="15" actId="790"/>
            <ac:spMkLst>
              <pc:docMk/>
              <pc:sldMasterMk cId="0" sldId="2147483660"/>
              <pc:sldLayoutMk cId="0" sldId="2147483665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6T08:10:08.431" v="15" actId="790"/>
            <ac:spMkLst>
              <pc:docMk/>
              <pc:sldMasterMk cId="0" sldId="2147483660"/>
              <pc:sldLayoutMk cId="0" sldId="2147483665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6T08:10:08.431" v="15" actId="790"/>
            <ac:spMkLst>
              <pc:docMk/>
              <pc:sldMasterMk cId="0" sldId="2147483660"/>
              <pc:sldLayoutMk cId="0" sldId="2147483665"/>
              <ac:spMk id="18" creationId="{00000000-0000-0000-0000-000000000000}"/>
            </ac:spMkLst>
          </pc:spChg>
          <pc:spChg chg="mod">
            <ac:chgData name="Fake Test User" userId="SID-0" providerId="Test" clId="FakeClientId" dt="2021-08-16T08:10:08.431" v="15" actId="790"/>
            <ac:spMkLst>
              <pc:docMk/>
              <pc:sldMasterMk cId="0" sldId="2147483660"/>
              <pc:sldLayoutMk cId="0" sldId="2147483665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6T08:10:08.431" v="15" actId="790"/>
            <ac:spMkLst>
              <pc:docMk/>
              <pc:sldMasterMk cId="0" sldId="2147483660"/>
              <pc:sldLayoutMk cId="0" sldId="2147483665"/>
              <ac:spMk id="20" creationId="{00000000-0000-0000-0000-000000000000}"/>
            </ac:spMkLst>
          </pc:spChg>
          <pc:spChg chg="mod">
            <ac:chgData name="Fake Test User" userId="SID-0" providerId="Test" clId="FakeClientId" dt="2021-08-16T08:10:08.431" v="15" actId="790"/>
            <ac:spMkLst>
              <pc:docMk/>
              <pc:sldMasterMk cId="0" sldId="2147483660"/>
              <pc:sldLayoutMk cId="0" sldId="2147483665"/>
              <ac:spMk id="21" creationId="{00000000-0000-0000-0000-000000000000}"/>
            </ac:spMkLst>
          </pc:spChg>
          <pc:spChg chg="mod">
            <ac:chgData name="Fake Test User" userId="SID-0" providerId="Test" clId="FakeClientId" dt="2021-08-16T08:10:08.431" v="15" actId="790"/>
            <ac:spMkLst>
              <pc:docMk/>
              <pc:sldMasterMk cId="0" sldId="2147483660"/>
              <pc:sldLayoutMk cId="0" sldId="2147483665"/>
              <ac:spMk id="22" creationId="{00000000-0000-0000-0000-000000000000}"/>
            </ac:spMkLst>
          </pc:spChg>
          <pc:spChg chg="mod">
            <ac:chgData name="Fake Test User" userId="SID-0" providerId="Test" clId="FakeClientId" dt="2021-08-16T08:10:08.431" v="15" actId="790"/>
            <ac:spMkLst>
              <pc:docMk/>
              <pc:sldMasterMk cId="0" sldId="2147483660"/>
              <pc:sldLayoutMk cId="0" sldId="2147483665"/>
              <ac:spMk id="23" creationId="{00000000-0000-0000-0000-000000000000}"/>
            </ac:spMkLst>
          </pc:spChg>
          <pc:spChg chg="mod">
            <ac:chgData name="Fake Test User" userId="SID-0" providerId="Test" clId="FakeClientId" dt="2021-08-16T08:10:08.431" v="15" actId="790"/>
            <ac:spMkLst>
              <pc:docMk/>
              <pc:sldMasterMk cId="0" sldId="2147483660"/>
              <pc:sldLayoutMk cId="0" sldId="2147483665"/>
              <ac:spMk id="24" creationId="{00000000-0000-0000-0000-000000000000}"/>
            </ac:spMkLst>
          </pc:spChg>
          <pc:spChg chg="mod">
            <ac:chgData name="Fake Test User" userId="SID-0" providerId="Test" clId="FakeClientId" dt="2021-08-16T08:10:08.431" v="15" actId="790"/>
            <ac:spMkLst>
              <pc:docMk/>
              <pc:sldMasterMk cId="0" sldId="2147483660"/>
              <pc:sldLayoutMk cId="0" sldId="2147483665"/>
              <ac:spMk id="25" creationId="{00000000-0000-0000-0000-000000000000}"/>
            </ac:spMkLst>
          </pc:spChg>
          <pc:spChg chg="mod">
            <ac:chgData name="Fake Test User" userId="SID-0" providerId="Test" clId="FakeClientId" dt="2021-08-16T08:10:08.431" v="15" actId="790"/>
            <ac:spMkLst>
              <pc:docMk/>
              <pc:sldMasterMk cId="0" sldId="2147483660"/>
              <pc:sldLayoutMk cId="0" sldId="2147483665"/>
              <ac:spMk id="26" creationId="{00000000-0000-0000-0000-000000000000}"/>
            </ac:spMkLst>
          </pc:spChg>
          <pc:spChg chg="mod">
            <ac:chgData name="Fake Test User" userId="SID-0" providerId="Test" clId="FakeClientId" dt="2021-08-16T08:10:08.431" v="15" actId="790"/>
            <ac:spMkLst>
              <pc:docMk/>
              <pc:sldMasterMk cId="0" sldId="2147483660"/>
              <pc:sldLayoutMk cId="0" sldId="2147483665"/>
              <ac:spMk id="2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6T08:10:12.665" v="17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6T08:10:12.665" v="17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6T08:10:12.665" v="17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6T08:10:12.665" v="17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6T08:10:12.665" v="17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6T08:10:16.743" v="19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6T08:10:16.743" v="19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6T08:10:16.743" v="19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6T08:10:16.743" v="19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16T08:10:16.743" v="19" actId="790"/>
            <ac:spMkLst>
              <pc:docMk/>
              <pc:sldMasterMk cId="0" sldId="2147483660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16T08:10:16.743" v="19" actId="790"/>
            <ac:spMkLst>
              <pc:docMk/>
              <pc:sldMasterMk cId="0" sldId="2147483660"/>
              <pc:sldLayoutMk cId="0" sldId="2147483667"/>
              <ac:spMk id="6" creationId="{00000000-0000-0000-0000-000000000000}"/>
            </ac:spMkLst>
          </pc:spChg>
          <pc:spChg chg="mod">
            <ac:chgData name="Fake Test User" userId="SID-0" providerId="Test" clId="FakeClientId" dt="2021-08-16T08:10:16.743" v="19" actId="790"/>
            <ac:spMkLst>
              <pc:docMk/>
              <pc:sldMasterMk cId="0" sldId="2147483660"/>
              <pc:sldLayoutMk cId="0" sldId="2147483667"/>
              <ac:spMk id="7" creationId="{00000000-0000-0000-0000-000000000000}"/>
            </ac:spMkLst>
          </pc:spChg>
          <pc:spChg chg="mod">
            <ac:chgData name="Fake Test User" userId="SID-0" providerId="Test" clId="FakeClientId" dt="2021-08-16T08:10:16.743" v="19" actId="790"/>
            <ac:spMkLst>
              <pc:docMk/>
              <pc:sldMasterMk cId="0" sldId="2147483660"/>
              <pc:sldLayoutMk cId="0" sldId="2147483667"/>
              <ac:spMk id="8" creationId="{00000000-0000-0000-0000-000000000000}"/>
            </ac:spMkLst>
          </pc:spChg>
          <pc:spChg chg="mod">
            <ac:chgData name="Fake Test User" userId="SID-0" providerId="Test" clId="FakeClientId" dt="2021-08-16T08:10:16.743" v="19" actId="790"/>
            <ac:spMkLst>
              <pc:docMk/>
              <pc:sldMasterMk cId="0" sldId="2147483660"/>
              <pc:sldLayoutMk cId="0" sldId="2147483667"/>
              <ac:spMk id="9" creationId="{00000000-0000-0000-0000-000000000000}"/>
            </ac:spMkLst>
          </pc:spChg>
          <pc:spChg chg="mod">
            <ac:chgData name="Fake Test User" userId="SID-0" providerId="Test" clId="FakeClientId" dt="2021-08-16T08:10:16.743" v="19" actId="790"/>
            <ac:spMkLst>
              <pc:docMk/>
              <pc:sldMasterMk cId="0" sldId="2147483660"/>
              <pc:sldLayoutMk cId="0" sldId="2147483667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6T08:10:22.884" v="21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6T08:10:22.884" v="21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6T08:10:22.884" v="21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6T08:10:22.884" v="21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6T08:10:22.884" v="21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6T08:10:22.884" v="21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  <pc:spChg chg="mod">
            <ac:chgData name="Fake Test User" userId="SID-0" providerId="Test" clId="FakeClientId" dt="2021-08-16T08:10:22.884" v="21" actId="790"/>
            <ac:spMkLst>
              <pc:docMk/>
              <pc:sldMasterMk cId="0" sldId="2147483660"/>
              <pc:sldLayoutMk cId="0" sldId="2147483668"/>
              <ac:spMk id="8" creationId="{00000000-0000-0000-0000-000000000000}"/>
            </ac:spMkLst>
          </pc:spChg>
          <pc:spChg chg="mod">
            <ac:chgData name="Fake Test User" userId="SID-0" providerId="Test" clId="FakeClientId" dt="2021-08-16T08:10:22.884" v="21" actId="790"/>
            <ac:spMkLst>
              <pc:docMk/>
              <pc:sldMasterMk cId="0" sldId="2147483660"/>
              <pc:sldLayoutMk cId="0" sldId="2147483668"/>
              <ac:spMk id="9" creationId="{00000000-0000-0000-0000-000000000000}"/>
            </ac:spMkLst>
          </pc:spChg>
          <pc:spChg chg="mod">
            <ac:chgData name="Fake Test User" userId="SID-0" providerId="Test" clId="FakeClientId" dt="2021-08-16T08:10:22.884" v="21" actId="790"/>
            <ac:spMkLst>
              <pc:docMk/>
              <pc:sldMasterMk cId="0" sldId="2147483660"/>
              <pc:sldLayoutMk cId="0" sldId="2147483668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6T08:10:22.884" v="21" actId="790"/>
            <ac:spMkLst>
              <pc:docMk/>
              <pc:sldMasterMk cId="0" sldId="2147483660"/>
              <pc:sldLayoutMk cId="0" sldId="2147483668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6T08:10:22.884" v="21" actId="790"/>
            <ac:spMkLst>
              <pc:docMk/>
              <pc:sldMasterMk cId="0" sldId="2147483660"/>
              <pc:sldLayoutMk cId="0" sldId="2147483668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6T08:10:22.884" v="21" actId="790"/>
            <ac:spMkLst>
              <pc:docMk/>
              <pc:sldMasterMk cId="0" sldId="2147483660"/>
              <pc:sldLayoutMk cId="0" sldId="2147483668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6T08:10:22.884" v="21" actId="790"/>
            <ac:spMkLst>
              <pc:docMk/>
              <pc:sldMasterMk cId="0" sldId="2147483660"/>
              <pc:sldLayoutMk cId="0" sldId="2147483668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6T08:10:22.884" v="21" actId="790"/>
            <ac:spMkLst>
              <pc:docMk/>
              <pc:sldMasterMk cId="0" sldId="2147483660"/>
              <pc:sldLayoutMk cId="0" sldId="2147483668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6T08:10:22.884" v="21" actId="790"/>
            <ac:spMkLst>
              <pc:docMk/>
              <pc:sldMasterMk cId="0" sldId="2147483660"/>
              <pc:sldLayoutMk cId="0" sldId="2147483668"/>
              <ac:spMk id="18" creationId="{00000000-0000-0000-0000-000000000000}"/>
            </ac:spMkLst>
          </pc:spChg>
          <pc:spChg chg="mod">
            <ac:chgData name="Fake Test User" userId="SID-0" providerId="Test" clId="FakeClientId" dt="2021-08-16T08:10:22.884" v="21" actId="790"/>
            <ac:spMkLst>
              <pc:docMk/>
              <pc:sldMasterMk cId="0" sldId="2147483660"/>
              <pc:sldLayoutMk cId="0" sldId="2147483668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6T08:10:22.884" v="21" actId="790"/>
            <ac:spMkLst>
              <pc:docMk/>
              <pc:sldMasterMk cId="0" sldId="2147483660"/>
              <pc:sldLayoutMk cId="0" sldId="2147483668"/>
              <ac:spMk id="20" creationId="{00000000-0000-0000-0000-000000000000}"/>
            </ac:spMkLst>
          </pc:spChg>
          <pc:spChg chg="mod">
            <ac:chgData name="Fake Test User" userId="SID-0" providerId="Test" clId="FakeClientId" dt="2021-08-16T08:10:22.884" v="21" actId="790"/>
            <ac:spMkLst>
              <pc:docMk/>
              <pc:sldMasterMk cId="0" sldId="2147483660"/>
              <pc:sldLayoutMk cId="0" sldId="2147483668"/>
              <ac:spMk id="2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6T08:10:29.228" v="23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6T08:10:29.228" v="23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6T08:10:29.228" v="23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6T08:10:29.228" v="23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6T08:10:29.228" v="23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6T08:10:29.228" v="23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6T08:10:29.228" v="23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6T08:10:29.228" v="23" actId="790"/>
            <ac:spMkLst>
              <pc:docMk/>
              <pc:sldMasterMk cId="0" sldId="2147483660"/>
              <pc:sldLayoutMk cId="0" sldId="2147483669"/>
              <ac:spMk id="8" creationId="{00000000-0000-0000-0000-000000000000}"/>
            </ac:spMkLst>
          </pc:spChg>
          <pc:spChg chg="mod">
            <ac:chgData name="Fake Test User" userId="SID-0" providerId="Test" clId="FakeClientId" dt="2021-08-16T08:10:29.228" v="23" actId="790"/>
            <ac:spMkLst>
              <pc:docMk/>
              <pc:sldMasterMk cId="0" sldId="2147483660"/>
              <pc:sldLayoutMk cId="0" sldId="2147483669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6T08:10:29.228" v="23" actId="790"/>
            <ac:spMkLst>
              <pc:docMk/>
              <pc:sldMasterMk cId="0" sldId="2147483660"/>
              <pc:sldLayoutMk cId="0" sldId="2147483669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6T08:10:29.228" v="23" actId="790"/>
            <ac:spMkLst>
              <pc:docMk/>
              <pc:sldMasterMk cId="0" sldId="2147483660"/>
              <pc:sldLayoutMk cId="0" sldId="2147483669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6T08:10:29.228" v="23" actId="790"/>
            <ac:spMkLst>
              <pc:docMk/>
              <pc:sldMasterMk cId="0" sldId="2147483660"/>
              <pc:sldLayoutMk cId="0" sldId="2147483669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6T08:10:29.228" v="23" actId="790"/>
            <ac:spMkLst>
              <pc:docMk/>
              <pc:sldMasterMk cId="0" sldId="2147483660"/>
              <pc:sldLayoutMk cId="0" sldId="2147483669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6T08:10:29.228" v="23" actId="790"/>
            <ac:spMkLst>
              <pc:docMk/>
              <pc:sldMasterMk cId="0" sldId="2147483660"/>
              <pc:sldLayoutMk cId="0" sldId="2147483669"/>
              <ac:spMk id="18" creationId="{00000000-0000-0000-0000-000000000000}"/>
            </ac:spMkLst>
          </pc:spChg>
          <pc:spChg chg="mod">
            <ac:chgData name="Fake Test User" userId="SID-0" providerId="Test" clId="FakeClientId" dt="2021-08-16T08:10:29.228" v="23" actId="790"/>
            <ac:spMkLst>
              <pc:docMk/>
              <pc:sldMasterMk cId="0" sldId="2147483660"/>
              <pc:sldLayoutMk cId="0" sldId="2147483669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6T08:10:29.228" v="23" actId="790"/>
            <ac:spMkLst>
              <pc:docMk/>
              <pc:sldMasterMk cId="0" sldId="2147483660"/>
              <pc:sldLayoutMk cId="0" sldId="2147483669"/>
              <ac:spMk id="20" creationId="{00000000-0000-0000-0000-000000000000}"/>
            </ac:spMkLst>
          </pc:spChg>
          <pc:spChg chg="mod">
            <ac:chgData name="Fake Test User" userId="SID-0" providerId="Test" clId="FakeClientId" dt="2021-08-16T08:10:29.228" v="23" actId="790"/>
            <ac:spMkLst>
              <pc:docMk/>
              <pc:sldMasterMk cId="0" sldId="2147483660"/>
              <pc:sldLayoutMk cId="0" sldId="2147483669"/>
              <ac:spMk id="21" creationId="{00000000-0000-0000-0000-000000000000}"/>
            </ac:spMkLst>
          </pc:spChg>
          <pc:spChg chg="mod">
            <ac:chgData name="Fake Test User" userId="SID-0" providerId="Test" clId="FakeClientId" dt="2021-08-16T08:10:29.228" v="23" actId="790"/>
            <ac:spMkLst>
              <pc:docMk/>
              <pc:sldMasterMk cId="0" sldId="2147483660"/>
              <pc:sldLayoutMk cId="0" sldId="2147483669"/>
              <ac:spMk id="2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6T08:10:34.259" v="25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16T08:10:34.259" v="25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6T08:10:34.259" v="25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6T08:10:34.259" v="25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6T08:10:34.259" v="25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6T08:10:34.259" v="25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6T08:10:37.821" v="26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6T08:10:37.821" v="26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6T08:10:37.821" v="26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6T08:10:37.821" v="26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6T08:10:37.821" v="26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6T08:10:37.821" v="26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  <pc:spChg chg="mod">
            <ac:chgData name="Fake Test User" userId="SID-0" providerId="Test" clId="FakeClientId" dt="2021-08-16T08:10:37.821" v="26" actId="790"/>
            <ac:spMkLst>
              <pc:docMk/>
              <pc:sldMasterMk cId="0" sldId="2147483660"/>
              <pc:sldLayoutMk cId="0" sldId="214748367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6T08:10:37.821" v="26" actId="790"/>
            <ac:spMkLst>
              <pc:docMk/>
              <pc:sldMasterMk cId="0" sldId="2147483660"/>
              <pc:sldLayoutMk cId="0" sldId="214748367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6T08:10:37.821" v="26" actId="790"/>
            <ac:spMkLst>
              <pc:docMk/>
              <pc:sldMasterMk cId="0" sldId="2147483660"/>
              <pc:sldLayoutMk cId="0" sldId="214748367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6T08:10:37.821" v="26" actId="790"/>
            <ac:spMkLst>
              <pc:docMk/>
              <pc:sldMasterMk cId="0" sldId="2147483660"/>
              <pc:sldLayoutMk cId="0" sldId="214748367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6T08:10:37.821" v="26" actId="790"/>
            <ac:spMkLst>
              <pc:docMk/>
              <pc:sldMasterMk cId="0" sldId="2147483660"/>
              <pc:sldLayoutMk cId="0" sldId="214748367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6T08:10:37.821" v="26" actId="790"/>
            <ac:spMkLst>
              <pc:docMk/>
              <pc:sldMasterMk cId="0" sldId="2147483660"/>
              <pc:sldLayoutMk cId="0" sldId="2147483671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6T08:10:37.821" v="26" actId="790"/>
            <ac:spMkLst>
              <pc:docMk/>
              <pc:sldMasterMk cId="0" sldId="2147483660"/>
              <pc:sldLayoutMk cId="0" sldId="2147483671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6T08:10:37.821" v="26" actId="790"/>
            <ac:spMkLst>
              <pc:docMk/>
              <pc:sldMasterMk cId="0" sldId="2147483660"/>
              <pc:sldLayoutMk cId="0" sldId="2147483671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6T08:10:37.821" v="26" actId="790"/>
            <ac:spMkLst>
              <pc:docMk/>
              <pc:sldMasterMk cId="0" sldId="2147483660"/>
              <pc:sldLayoutMk cId="0" sldId="2147483671"/>
              <ac:spMk id="15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A7210757-2B52-4727-9107-78068E971F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5245FD0E-ACA3-4956-9DAA-2354A809A21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D7996-CBF1-4F06-A3A2-D19242065834}" type="datetimeFigureOut">
              <a:rPr lang="hu-HU" smtClean="0"/>
              <a:t>2021. 08. 16.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D161B50F-DB25-4437-8DEF-EA2970C6BCF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A3D28555-CA0D-4C20-8B48-7DCB4562C8B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19F26-7477-4C44-B7D1-5E80EA992D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7235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noProof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32717-2868-477B-9657-091A39C0FF2E}" type="datetimeFigureOut">
              <a:rPr lang="hu-HU" noProof="0" smtClean="0"/>
              <a:t>2021. 08. 16.</a:t>
            </a:fld>
            <a:endParaRPr lang="hu-HU" noProof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EB6B9-61A6-465F-ADCE-E097D6B3D72F}" type="slidenum">
              <a:rPr lang="hu-HU" noProof="0" smtClean="0"/>
              <a:t>‹#›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4155225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7EB6B9-61A6-465F-ADCE-E097D6B3D72F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3877080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  <a:endParaRPr kumimoji="0" lang="hu-HU" noProof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hu-HU" noProof="0"/>
              <a:t>Mintaszöveg szerkesztése</a:t>
            </a:r>
          </a:p>
          <a:p>
            <a:pPr lvl="1" rtl="0" eaLnBrk="1" latinLnBrk="0" hangingPunct="1"/>
            <a:r>
              <a:rPr lang="hu-HU" noProof="0"/>
              <a:t>Második szint</a:t>
            </a:r>
          </a:p>
          <a:p>
            <a:pPr lvl="2" rtl="0" eaLnBrk="1" latinLnBrk="0" hangingPunct="1"/>
            <a:r>
              <a:rPr lang="hu-HU" noProof="0"/>
              <a:t>Harmadik szint</a:t>
            </a:r>
          </a:p>
          <a:p>
            <a:pPr lvl="3" rtl="0" eaLnBrk="1" latinLnBrk="0" hangingPunct="1"/>
            <a:r>
              <a:rPr lang="hu-HU" noProof="0"/>
              <a:t>Negyedik szint</a:t>
            </a:r>
          </a:p>
          <a:p>
            <a:pPr lvl="4" rtl="0" eaLnBrk="1" latinLnBrk="0" hangingPunct="1"/>
            <a:r>
              <a:rPr lang="hu-HU" noProof="0"/>
              <a:t>Ötödik szint</a:t>
            </a:r>
            <a:endParaRPr kumimoji="0" lang="hu-HU" noProof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0AC8EFB-C236-44A4-8AFA-2EFC8096CCCE}" type="datetime1">
              <a:rPr lang="hu-HU" noProof="0" smtClean="0"/>
              <a:t>2021. 08. 16.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C6B1FF6-39B9-40F5-8B67-33C6354A3D4F}" type="slidenum">
              <a:rPr kumimoji="0" lang="hu-HU" noProof="0" smtClean="0"/>
              <a:pPr eaLnBrk="1" latinLnBrk="0" hangingPunct="1"/>
              <a:t>‹#›</a:t>
            </a:fld>
            <a:endParaRPr kumimoji="0" lang="hu-HU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églalap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19" name="Téglalap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16" name="Téglalap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12" name="Téglalap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 rtlCol="0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hu-HU" noProof="0"/>
              <a:t>Kattintson ide az alcím mintájának szerkesztéséhez</a:t>
            </a:r>
            <a:endParaRPr kumimoji="0" lang="hu-HU" noProof="0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E8D53D6A-DB1D-4A39-BCD7-9D8439EF42FA}" type="datetime1">
              <a:rPr lang="hu-HU" noProof="0" smtClean="0"/>
              <a:t>2021. 08. 16.</a:t>
            </a:fld>
            <a:endParaRPr lang="hu-HU" noProof="0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u-HU" noProof="0"/>
          </a:p>
        </p:txBody>
      </p:sp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10" name="Téglalap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13" name="Ellipszis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14" name="Ellipszis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 rtlCol="0"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2C6B1FF6-39B9-40F5-8B67-33C6354A3D4F}" type="slidenum">
              <a:rPr kumimoji="0" lang="hu-HU" noProof="0" smtClean="0"/>
              <a:pPr eaLnBrk="1" latinLnBrk="0" hangingPunct="1"/>
              <a:t>‹#›</a:t>
            </a:fld>
            <a:endParaRPr kumimoji="0" lang="hu-HU" noProof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rtlCol="0"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pPr rtl="0"/>
            <a:r>
              <a:rPr lang="hu-HU" noProof="0"/>
              <a:t>Mintacím szerkesztése</a:t>
            </a:r>
            <a:endParaRPr kumimoji="0" lang="hu-HU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10" name="Téglalap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11" name="Téglalap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12" name="Téglalap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14" name="Ellipszis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15" name="Ellipszis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 rtlCol="0"/>
          <a:lstStyle/>
          <a:p>
            <a:pPr rtl="0"/>
            <a:fld id="{2C6B1FF6-39B9-40F5-8B67-33C6354A3D4F}" type="slidenum">
              <a:rPr kumimoji="0" lang="hu-HU" noProof="0" smtClean="0"/>
              <a:pPr eaLnBrk="1" latinLnBrk="0" hangingPunct="1"/>
              <a:t>‹#›</a:t>
            </a:fld>
            <a:endParaRPr kumimoji="0" lang="hu-HU" noProof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 rtlCol="0"/>
          <a:lstStyle/>
          <a:p>
            <a:pPr lvl="0" rtl="0" eaLnBrk="1" latinLnBrk="0" hangingPunct="1"/>
            <a:r>
              <a:rPr lang="hu-HU" noProof="0"/>
              <a:t>Mintaszöveg szerkesztése</a:t>
            </a:r>
          </a:p>
          <a:p>
            <a:pPr lvl="1" rtl="0" eaLnBrk="1" latinLnBrk="0" hangingPunct="1"/>
            <a:r>
              <a:rPr lang="hu-HU" noProof="0"/>
              <a:t>Második szint</a:t>
            </a:r>
          </a:p>
          <a:p>
            <a:pPr lvl="2" rtl="0" eaLnBrk="1" latinLnBrk="0" hangingPunct="1"/>
            <a:r>
              <a:rPr lang="hu-HU" noProof="0"/>
              <a:t>Harmadik szint</a:t>
            </a:r>
          </a:p>
          <a:p>
            <a:pPr lvl="3" rtl="0" eaLnBrk="1" latinLnBrk="0" hangingPunct="1"/>
            <a:r>
              <a:rPr lang="hu-HU" noProof="0"/>
              <a:t>Negyedik szint</a:t>
            </a:r>
          </a:p>
          <a:p>
            <a:pPr lvl="4" rtl="0" eaLnBrk="1" latinLnBrk="0" hangingPunct="1"/>
            <a:r>
              <a:rPr lang="hu-HU" noProof="0"/>
              <a:t>Ötödik szint</a:t>
            </a:r>
            <a:endParaRPr kumimoji="0" lang="hu-HU" noProof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62698FCD-582A-4193-8D5B-056549978CDB}" type="datetime1">
              <a:rPr lang="hu-HU" noProof="0" smtClean="0"/>
              <a:t>2021. 08. 16.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u-HU" noProof="0"/>
          </a:p>
        </p:txBody>
      </p:sp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 rtlCol="0"/>
          <a:lstStyle/>
          <a:p>
            <a:pPr rtl="0"/>
            <a:r>
              <a:rPr lang="hu-HU" noProof="0"/>
              <a:t>Mintacím szerkesztése</a:t>
            </a:r>
            <a:endParaRPr kumimoji="0" lang="hu-HU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r>
              <a:rPr lang="hu-HU" noProof="0"/>
              <a:t>Mintacím szerkesztése</a:t>
            </a:r>
            <a:endParaRPr kumimoji="0" lang="hu-HU" noProof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DA3573B5-0977-4C19-A6E1-9C9A77AB7746}" type="datetime1">
              <a:rPr lang="hu-HU" noProof="0" smtClean="0"/>
              <a:t>2021. 08. 16.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 rtlCol="0"/>
          <a:lstStyle/>
          <a:p>
            <a:pPr rtl="0"/>
            <a:fld id="{2C6B1FF6-39B9-40F5-8B67-33C6354A3D4F}" type="slidenum">
              <a:rPr kumimoji="0" lang="hu-HU" noProof="0" smtClean="0"/>
              <a:pPr eaLnBrk="1" latinLnBrk="0" hangingPunct="1"/>
              <a:t>‹#›</a:t>
            </a:fld>
            <a:endParaRPr kumimoji="0" lang="hu-HU" noProof="0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 rtlCol="0"/>
          <a:lstStyle/>
          <a:p>
            <a:pPr lvl="0" rtl="0" eaLnBrk="1" latinLnBrk="0" hangingPunct="1"/>
            <a:r>
              <a:rPr lang="hu-HU" noProof="0"/>
              <a:t>Mintaszöveg szerkesztése</a:t>
            </a:r>
          </a:p>
          <a:p>
            <a:pPr lvl="1" rtl="0" eaLnBrk="1" latinLnBrk="0" hangingPunct="1"/>
            <a:r>
              <a:rPr lang="hu-HU" noProof="0"/>
              <a:t>Második szint</a:t>
            </a:r>
          </a:p>
          <a:p>
            <a:pPr lvl="2" rtl="0" eaLnBrk="1" latinLnBrk="0" hangingPunct="1"/>
            <a:r>
              <a:rPr lang="hu-HU" noProof="0"/>
              <a:t>Harmadik szint</a:t>
            </a:r>
          </a:p>
          <a:p>
            <a:pPr lvl="3" rtl="0" eaLnBrk="1" latinLnBrk="0" hangingPunct="1"/>
            <a:r>
              <a:rPr lang="hu-HU" noProof="0"/>
              <a:t>Negyedik szint</a:t>
            </a:r>
          </a:p>
          <a:p>
            <a:pPr lvl="4" rtl="0" eaLnBrk="1" latinLnBrk="0" hangingPunct="1"/>
            <a:r>
              <a:rPr lang="hu-HU" noProof="0"/>
              <a:t>Ötödik szint</a:t>
            </a:r>
            <a:endParaRPr kumimoji="0" lang="hu-HU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églalap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15" name="Téglalap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16" name="Téglalap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19" name="Téglalap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12" name="Téglalap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rtlCol="0"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hu-HU" noProof="0"/>
              <a:t>Mintaszöveg szerkesztése</a:t>
            </a:r>
          </a:p>
        </p:txBody>
      </p:sp>
      <p:sp>
        <p:nvSpPr>
          <p:cNvPr id="13" name="Téglalap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14" name="Téglalap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u-HU" noProof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F4225D3-7B12-4EA9-B258-1F472F4F1C3B}" type="datetime1">
              <a:rPr lang="hu-HU" noProof="0" smtClean="0"/>
              <a:t>2021. 08. 16.</a:t>
            </a:fld>
            <a:endParaRPr lang="hu-HU" noProof="0"/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10" name="Ellipszis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11" name="Ellipszis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 rtlCol="0"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2C6B1FF6-39B9-40F5-8B67-33C6354A3D4F}" type="slidenum">
              <a:rPr kumimoji="0" lang="hu-HU" noProof="0" smtClean="0"/>
              <a:pPr eaLnBrk="1" latinLnBrk="0" hangingPunct="1"/>
              <a:t>‹#›</a:t>
            </a:fld>
            <a:endParaRPr kumimoji="0" lang="hu-HU" noProof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rtlCol="0"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pPr rtl="0"/>
            <a:r>
              <a:rPr lang="hu-HU" noProof="0"/>
              <a:t>Mintacím szerkesztése</a:t>
            </a:r>
            <a:endParaRPr kumimoji="0" lang="hu-HU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ét tartalomrész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 rtlCol="0"/>
          <a:lstStyle/>
          <a:p>
            <a:pPr rtl="0"/>
            <a:r>
              <a:rPr lang="hu-HU" noProof="0"/>
              <a:t>Mintacím szerkesztése</a:t>
            </a:r>
            <a:endParaRPr kumimoji="0" lang="hu-HU" noProof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 rtlCol="0"/>
          <a:lstStyle/>
          <a:p>
            <a:pPr rtl="0" eaLnBrk="1" latinLnBrk="0" hangingPunct="1"/>
            <a:fld id="{F9B9DB5E-6A25-48DA-8109-F3BD905CD5D3}" type="datetime1">
              <a:rPr lang="hu-HU" noProof="0" smtClean="0"/>
              <a:t>2021. 08. 16.</a:t>
            </a:fld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C6B1FF6-39B9-40F5-8B67-33C6354A3D4F}" type="slidenum">
              <a:rPr kumimoji="0" lang="hu-HU" noProof="0" smtClean="0"/>
              <a:pPr eaLnBrk="1" latinLnBrk="0" hangingPunct="1"/>
              <a:t>‹#›</a:t>
            </a:fld>
            <a:endParaRPr kumimoji="0" lang="hu-HU" noProof="0"/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10" name="Tartalom helye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 rtlCol="0"/>
          <a:lstStyle>
            <a:lvl1pPr>
              <a:defRPr sz="2500"/>
            </a:lvl1pPr>
          </a:lstStyle>
          <a:p>
            <a:pPr lvl="0" rtl="0" eaLnBrk="1" latinLnBrk="0" hangingPunct="1"/>
            <a:r>
              <a:rPr lang="hu-HU" noProof="0"/>
              <a:t>Mintaszöveg szerkesztése</a:t>
            </a:r>
          </a:p>
          <a:p>
            <a:pPr lvl="1" rtl="0" eaLnBrk="1" latinLnBrk="0" hangingPunct="1"/>
            <a:r>
              <a:rPr lang="hu-HU" noProof="0"/>
              <a:t>Második szint</a:t>
            </a:r>
          </a:p>
          <a:p>
            <a:pPr lvl="2" rtl="0" eaLnBrk="1" latinLnBrk="0" hangingPunct="1"/>
            <a:r>
              <a:rPr lang="hu-HU" noProof="0"/>
              <a:t>Harmadik szint</a:t>
            </a:r>
          </a:p>
          <a:p>
            <a:pPr lvl="3" rtl="0" eaLnBrk="1" latinLnBrk="0" hangingPunct="1"/>
            <a:r>
              <a:rPr lang="hu-HU" noProof="0"/>
              <a:t>Negyedik szint</a:t>
            </a:r>
          </a:p>
          <a:p>
            <a:pPr lvl="4" rtl="0" eaLnBrk="1" latinLnBrk="0" hangingPunct="1"/>
            <a:r>
              <a:rPr lang="hu-HU" noProof="0"/>
              <a:t>Ötödik szint</a:t>
            </a:r>
            <a:endParaRPr kumimoji="0" lang="hu-HU" noProof="0"/>
          </a:p>
        </p:txBody>
      </p:sp>
      <p:sp>
        <p:nvSpPr>
          <p:cNvPr id="12" name="Tartalom helye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 rtlCol="0"/>
          <a:lstStyle>
            <a:lvl1pPr>
              <a:defRPr sz="2500"/>
            </a:lvl1pPr>
          </a:lstStyle>
          <a:p>
            <a:pPr lvl="0" rtl="0" eaLnBrk="1" latinLnBrk="0" hangingPunct="1"/>
            <a:r>
              <a:rPr lang="hu-HU" noProof="0"/>
              <a:t>Mintaszöveg szerkesztése</a:t>
            </a:r>
          </a:p>
          <a:p>
            <a:pPr lvl="1" rtl="0" eaLnBrk="1" latinLnBrk="0" hangingPunct="1"/>
            <a:r>
              <a:rPr lang="hu-HU" noProof="0"/>
              <a:t>Második szint</a:t>
            </a:r>
          </a:p>
          <a:p>
            <a:pPr lvl="2" rtl="0" eaLnBrk="1" latinLnBrk="0" hangingPunct="1"/>
            <a:r>
              <a:rPr lang="hu-HU" noProof="0"/>
              <a:t>Harmadik szint</a:t>
            </a:r>
          </a:p>
          <a:p>
            <a:pPr lvl="3" rtl="0" eaLnBrk="1" latinLnBrk="0" hangingPunct="1"/>
            <a:r>
              <a:rPr lang="hu-HU" noProof="0"/>
              <a:t>Negyedik szint</a:t>
            </a:r>
          </a:p>
          <a:p>
            <a:pPr lvl="4" rtl="0" eaLnBrk="1" latinLnBrk="0" hangingPunct="1"/>
            <a:r>
              <a:rPr lang="hu-HU" noProof="0"/>
              <a:t>Ötödik szint</a:t>
            </a:r>
            <a:endParaRPr kumimoji="0" lang="hu-HU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gyenes összekötő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20" name="Téglalap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19" name="Téglalap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21" name="Téglalap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22" name="Téglalap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11" name="Téglalap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13" name="Téglalap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hu-HU" noProof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hu-HU" noProof="0"/>
              <a:t>Mintaszöveg szerkesztése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BAC2DB2C-8D28-46D8-9310-0A32B212B9C9}" type="datetime1">
              <a:rPr lang="hu-HU" noProof="0" smtClean="0"/>
              <a:t>2021. 08. 16.</a:t>
            </a:fld>
            <a:endParaRPr lang="hu-HU" noProof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 rtlCol="0"/>
          <a:lstStyle/>
          <a:p>
            <a:pPr rtl="0"/>
            <a:endParaRPr kumimoji="0" lang="hu-HU" noProof="0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24" name="Tartalom helye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 rtlCol="0"/>
          <a:lstStyle/>
          <a:p>
            <a:pPr lvl="0" rtl="0" eaLnBrk="1" latinLnBrk="0" hangingPunct="1"/>
            <a:r>
              <a:rPr lang="hu-HU" noProof="0"/>
              <a:t>Mintaszöveg szerkesztése</a:t>
            </a:r>
          </a:p>
          <a:p>
            <a:pPr lvl="1" rtl="0" eaLnBrk="1" latinLnBrk="0" hangingPunct="1"/>
            <a:r>
              <a:rPr lang="hu-HU" noProof="0"/>
              <a:t>Második szint</a:t>
            </a:r>
          </a:p>
          <a:p>
            <a:pPr lvl="2" rtl="0" eaLnBrk="1" latinLnBrk="0" hangingPunct="1"/>
            <a:r>
              <a:rPr lang="hu-HU" noProof="0"/>
              <a:t>Harmadik szint</a:t>
            </a:r>
          </a:p>
          <a:p>
            <a:pPr lvl="3" rtl="0" eaLnBrk="1" latinLnBrk="0" hangingPunct="1"/>
            <a:r>
              <a:rPr lang="hu-HU" noProof="0"/>
              <a:t>Negyedik szint</a:t>
            </a:r>
          </a:p>
          <a:p>
            <a:pPr lvl="4" rtl="0" eaLnBrk="1" latinLnBrk="0" hangingPunct="1"/>
            <a:r>
              <a:rPr lang="hu-HU" noProof="0"/>
              <a:t>Ötödik szint</a:t>
            </a:r>
            <a:endParaRPr kumimoji="0" lang="hu-HU" noProof="0"/>
          </a:p>
        </p:txBody>
      </p:sp>
      <p:sp>
        <p:nvSpPr>
          <p:cNvPr id="26" name="Tartalom helye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 rtlCol="0"/>
          <a:lstStyle/>
          <a:p>
            <a:pPr lvl="0" rtl="0" eaLnBrk="1" latinLnBrk="0" hangingPunct="1"/>
            <a:r>
              <a:rPr lang="hu-HU" noProof="0"/>
              <a:t>Mintaszöveg szerkesztése</a:t>
            </a:r>
          </a:p>
          <a:p>
            <a:pPr lvl="1" rtl="0" eaLnBrk="1" latinLnBrk="0" hangingPunct="1"/>
            <a:r>
              <a:rPr lang="hu-HU" noProof="0"/>
              <a:t>Második szint</a:t>
            </a:r>
          </a:p>
          <a:p>
            <a:pPr lvl="2" rtl="0" eaLnBrk="1" latinLnBrk="0" hangingPunct="1"/>
            <a:r>
              <a:rPr lang="hu-HU" noProof="0"/>
              <a:t>Harmadik szint</a:t>
            </a:r>
          </a:p>
          <a:p>
            <a:pPr lvl="3" rtl="0" eaLnBrk="1" latinLnBrk="0" hangingPunct="1"/>
            <a:r>
              <a:rPr lang="hu-HU" noProof="0"/>
              <a:t>Negyedik szint</a:t>
            </a:r>
          </a:p>
          <a:p>
            <a:pPr lvl="4" rtl="0" eaLnBrk="1" latinLnBrk="0" hangingPunct="1"/>
            <a:r>
              <a:rPr lang="hu-HU" noProof="0"/>
              <a:t>Ötödik szint</a:t>
            </a:r>
            <a:endParaRPr kumimoji="0" lang="hu-HU" noProof="0"/>
          </a:p>
        </p:txBody>
      </p:sp>
      <p:sp>
        <p:nvSpPr>
          <p:cNvPr id="25" name="Ellipszis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27" name="Ellipszis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 rtlCol="0"/>
          <a:lstStyle>
            <a:lvl1pPr algn="ctr">
              <a:defRPr/>
            </a:lvl1pPr>
          </a:lstStyle>
          <a:p>
            <a:pPr algn="ctr" rtl="0" eaLnBrk="1" latinLnBrk="0" hangingPunct="1"/>
            <a:fld id="{2C6B1FF6-39B9-40F5-8B67-33C6354A3D4F}" type="slidenum">
              <a:rPr kumimoji="0" lang="hu-HU" noProof="0" smtClean="0"/>
              <a:pPr algn="ctr" eaLnBrk="1" latinLnBrk="0" hangingPunct="1"/>
              <a:t>‹#›</a:t>
            </a:fld>
            <a:endParaRPr kumimoji="0" lang="hu-HU" noProof="0"/>
          </a:p>
        </p:txBody>
      </p:sp>
      <p:sp>
        <p:nvSpPr>
          <p:cNvPr id="23" name="Cím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pPr rtl="0"/>
            <a:r>
              <a:rPr lang="hu-HU" noProof="0"/>
              <a:t>Mintacím szerkesztése</a:t>
            </a:r>
            <a:endParaRPr kumimoji="0" lang="hu-HU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  <a:endParaRPr kumimoji="0" lang="hu-HU" noProof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D533A65E-9055-4319-B7F5-32E51027E49C}" type="datetime1">
              <a:rPr lang="hu-HU" noProof="0" smtClean="0"/>
              <a:t>2021. 08. 16.</a:t>
            </a:fld>
            <a:endParaRPr lang="hu-HU" noProof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u-HU" noProof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 rtlCol="0"/>
          <a:lstStyle/>
          <a:p>
            <a:pPr rtl="0"/>
            <a:fld id="{2C6B1FF6-39B9-40F5-8B67-33C6354A3D4F}" type="slidenum">
              <a:rPr kumimoji="0" lang="hu-HU" noProof="0" smtClean="0"/>
              <a:pPr eaLnBrk="1" latinLnBrk="0" hangingPunct="1"/>
              <a:t>‹#›</a:t>
            </a:fld>
            <a:endParaRPr kumimoji="0" lang="hu-HU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10" name="Téglalap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5" name="Téglalap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6" name="Téglalap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7DC812B1-7451-4D6C-A6E4-398E7EDFB1B2}" type="datetime1">
              <a:rPr lang="hu-HU" noProof="0" smtClean="0"/>
              <a:t>2021. 08. 16.</a:t>
            </a:fld>
            <a:endParaRPr lang="hu-HU" noProof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u-HU" noProof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2C6B1FF6-39B9-40F5-8B67-33C6354A3D4F}" type="slidenum">
              <a:rPr kumimoji="0" lang="hu-HU" noProof="0" smtClean="0"/>
              <a:pPr eaLnBrk="1" latinLnBrk="0" hangingPunct="1"/>
              <a:t>‹#›</a:t>
            </a:fld>
            <a:endParaRPr kumimoji="0" lang="hu-HU" noProof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églalap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15" name="Téglalap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16" name="Téglalap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17" name="Téglalap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13" name="Téglalap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rtlCol="0"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rtl="0"/>
            <a:r>
              <a:rPr lang="hu-HU" noProof="0"/>
              <a:t>Mintacím szerkesztése</a:t>
            </a:r>
            <a:endParaRPr kumimoji="0" lang="hu-HU" noProof="0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 rtlCol="0"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hu-HU" noProof="0"/>
              <a:t>Mintaszöveg szerkesztése</a:t>
            </a:r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20" name="Tartalom helye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 rtlCol="0"/>
          <a:lstStyle/>
          <a:p>
            <a:pPr lvl="0" rtl="0" eaLnBrk="1" latinLnBrk="0" hangingPunct="1"/>
            <a:r>
              <a:rPr lang="hu-HU" noProof="0"/>
              <a:t>Mintaszöveg szerkesztése</a:t>
            </a:r>
          </a:p>
          <a:p>
            <a:pPr lvl="1" rtl="0" eaLnBrk="1" latinLnBrk="0" hangingPunct="1"/>
            <a:r>
              <a:rPr lang="hu-HU" noProof="0"/>
              <a:t>Második szint</a:t>
            </a:r>
          </a:p>
          <a:p>
            <a:pPr lvl="2" rtl="0" eaLnBrk="1" latinLnBrk="0" hangingPunct="1"/>
            <a:r>
              <a:rPr lang="hu-HU" noProof="0"/>
              <a:t>Harmadik szint</a:t>
            </a:r>
          </a:p>
          <a:p>
            <a:pPr lvl="3" rtl="0" eaLnBrk="1" latinLnBrk="0" hangingPunct="1"/>
            <a:r>
              <a:rPr lang="hu-HU" noProof="0"/>
              <a:t>Negyedik szint</a:t>
            </a:r>
          </a:p>
          <a:p>
            <a:pPr lvl="4" rtl="0" eaLnBrk="1" latinLnBrk="0" hangingPunct="1"/>
            <a:r>
              <a:rPr lang="hu-HU" noProof="0"/>
              <a:t>Ötödik szint</a:t>
            </a:r>
            <a:endParaRPr kumimoji="0" lang="hu-HU" noProof="0"/>
          </a:p>
        </p:txBody>
      </p:sp>
      <p:sp>
        <p:nvSpPr>
          <p:cNvPr id="10" name="Ellipszis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11" name="Ellipszis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 rtlCol="0"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2C6B1FF6-39B9-40F5-8B67-33C6354A3D4F}" type="slidenum">
              <a:rPr kumimoji="0" lang="hu-HU" noProof="0" smtClean="0"/>
              <a:pPr eaLnBrk="1" latinLnBrk="0" hangingPunct="1"/>
              <a:t>‹#›</a:t>
            </a:fld>
            <a:endParaRPr kumimoji="0" lang="hu-HU" noProof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Téglalap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CB2BCBB7-2B4D-4A3D-8E6F-2FF8103A4005}" type="datetime1">
              <a:rPr lang="hu-HU" noProof="0" smtClean="0"/>
              <a:t>2021. 08. 16.</a:t>
            </a:fld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 rtlCol="0"/>
          <a:lstStyle/>
          <a:p>
            <a:pPr rtl="0"/>
            <a:endParaRPr kumimoji="0" lang="hu-HU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gyenes összekötő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19" name="Téglalap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16" name="Téglalap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17" name="Téglalap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20" name="Téglalap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8" name="Téglalap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15" name="Téglalap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12" name="Ellipszis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13" name="Ellipszis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 rtlCol="0"/>
          <a:lstStyle/>
          <a:p>
            <a:pPr rtl="0"/>
            <a:fld id="{2C6B1FF6-39B9-40F5-8B67-33C6354A3D4F}" type="slidenum">
              <a:rPr kumimoji="0" lang="hu-HU" noProof="0" smtClean="0"/>
              <a:pPr eaLnBrk="1" latinLnBrk="0" hangingPunct="1"/>
              <a:t>‹#›</a:t>
            </a:fld>
            <a:endParaRPr kumimoji="0" lang="hu-HU" noProof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rtlCol="0"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hu-HU" noProof="0"/>
              <a:t>Mintacím szerkesztése</a:t>
            </a:r>
            <a:endParaRPr kumimoji="0" lang="hu-HU" noProof="0"/>
          </a:p>
        </p:txBody>
      </p:sp>
      <p:sp>
        <p:nvSpPr>
          <p:cNvPr id="3" name="Kép helyőrzője 2"/>
          <p:cNvSpPr>
            <a:spLocks noGrp="1"/>
          </p:cNvSpPr>
          <p:nvPr>
            <p:ph type="pic" idx="1" hasCustomPrompt="1"/>
          </p:nvPr>
        </p:nvSpPr>
        <p:spPr>
          <a:xfrm>
            <a:off x="3000375" y="609600"/>
            <a:ext cx="5867400" cy="4267200"/>
          </a:xfrm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hu-HU" noProof="0"/>
              <a:t>Kép hozzáadásához kattintson az ikonra</a:t>
            </a:r>
            <a:endParaRPr kumimoji="0"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 rtlCol="0"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hu-HU" noProof="0"/>
              <a:t>Mintaszöveg szerkesztése</a:t>
            </a:r>
          </a:p>
        </p:txBody>
      </p:sp>
      <p:sp>
        <p:nvSpPr>
          <p:cNvPr id="22" name="Téglalap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 rtlCol="0"/>
          <a:lstStyle/>
          <a:p>
            <a:pPr rtl="0" eaLnBrk="1" latinLnBrk="0" hangingPunct="1"/>
            <a:fld id="{46517857-F6D6-40C9-B33B-1D6539E1C654}" type="datetime1">
              <a:rPr lang="hu-HU" noProof="0" smtClean="0"/>
              <a:t>2021. 08. 16.</a:t>
            </a:fld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 rtlCol="0"/>
          <a:lstStyle/>
          <a:p>
            <a:pPr rtl="0"/>
            <a:endParaRPr kumimoji="0" lang="hu-HU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églalap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16" name="Téglalap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19" name="Téglalap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rtl="0" eaLnBrk="1" latinLnBrk="0" hangingPunct="1"/>
            <a:fld id="{9AD3615C-5B49-4A26-94B4-C38A4B415C6F}" type="datetime1">
              <a:rPr lang="hu-HU" noProof="0" smtClean="0"/>
              <a:t>2021. 08. 16.</a:t>
            </a:fld>
            <a:endParaRPr lang="hu-HU" sz="1400" noProof="0">
              <a:solidFill>
                <a:srgbClr val="FFFFFF"/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rtl="0" eaLnBrk="1" latinLnBrk="0" hangingPunct="1"/>
            <a:endParaRPr kumimoji="0" lang="hu-HU" noProof="0">
              <a:solidFill>
                <a:srgbClr val="FFFFFF"/>
              </a:solidFill>
            </a:endParaRPr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hu-HU" noProof="0"/>
          </a:p>
        </p:txBody>
      </p:sp>
      <p:sp>
        <p:nvSpPr>
          <p:cNvPr id="12" name="Ellipszis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15" name="Ellipszis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noProof="0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rtlCol="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rtl="0" eaLnBrk="1" latinLnBrk="0" hangingPunct="1"/>
            <a:fld id="{2C6B1FF6-39B9-40F5-8B67-33C6354A3D4F}" type="slidenum">
              <a:rPr kumimoji="0" lang="hu-HU" noProof="0" smtClean="0"/>
              <a:pPr algn="ctr" eaLnBrk="1" latinLnBrk="0" hangingPunct="1"/>
              <a:t>‹#›</a:t>
            </a:fld>
            <a:endParaRPr kumimoji="0" lang="hu-HU" sz="1600" noProof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rtlCol="0" anchor="b">
            <a:normAutofit/>
          </a:bodyPr>
          <a:lstStyle/>
          <a:p>
            <a:pPr rtl="0"/>
            <a:r>
              <a:rPr lang="hu-HU" noProof="0"/>
              <a:t>Mintacím szerkesztése</a:t>
            </a:r>
            <a:endParaRPr kumimoji="0" lang="hu-HU" noProof="0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hu-HU" noProof="0"/>
              <a:t>Mintaszöveg szerkesztése</a:t>
            </a:r>
          </a:p>
          <a:p>
            <a:pPr lvl="1" rtl="0" eaLnBrk="1" latinLnBrk="0" hangingPunct="1"/>
            <a:r>
              <a:rPr lang="hu-HU" noProof="0"/>
              <a:t>Második szint</a:t>
            </a:r>
          </a:p>
          <a:p>
            <a:pPr lvl="2" rtl="0" eaLnBrk="1" latinLnBrk="0" hangingPunct="1"/>
            <a:r>
              <a:rPr lang="hu-HU" noProof="0"/>
              <a:t>Harmadik szint</a:t>
            </a:r>
          </a:p>
          <a:p>
            <a:pPr lvl="3" rtl="0" eaLnBrk="1" latinLnBrk="0" hangingPunct="1"/>
            <a:r>
              <a:rPr lang="hu-HU" noProof="0"/>
              <a:t>Negyedik szint</a:t>
            </a:r>
          </a:p>
          <a:p>
            <a:pPr lvl="4" rtl="0" eaLnBrk="1" latinLnBrk="0" hangingPunct="1"/>
            <a:r>
              <a:rPr lang="hu-HU" noProof="0"/>
              <a:t>Ötödik szint</a:t>
            </a:r>
            <a:endParaRPr kumimoji="0" lang="hu-H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cím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" name="Cím 2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0167303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Polgári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Civic</ap:Template>
  <ap:TotalTime>4</ap:TotalTime>
  <ap:Words>1</ap:Words>
  <ap:PresentationFormat>Diavetítés a képernyőre (4:3 oldalarány)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ap:HeadingPairs>
  <ap:TitlesOfParts>
    <vt:vector baseType="lpstr" size="6">
      <vt:lpstr>Calibri</vt:lpstr>
      <vt:lpstr>Georgia</vt:lpstr>
      <vt:lpstr>Wingdings</vt:lpstr>
      <vt:lpstr>Wingdings 2</vt:lpstr>
      <vt:lpstr>Polgári</vt:lpstr>
      <vt:lpstr>PowerPoint-bemutató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2014-09-16T21:32:06Z</dcterms:created>
  <dcterms:modified xsi:type="dcterms:W3CDTF">2021-08-16T08:11:34Z</dcterms:modified>
</cp:coreProperties>
</file>