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50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6T08:03:50.165" v="31" actId="790"/>
      <pc:docMkLst>
        <pc:docMk/>
      </pc:docMkLst>
      <pc:sldChg chg="modSp mod modNotes">
        <pc:chgData name="Fake Test User" userId="SID-0" providerId="Test" clId="FakeClientId" dt="2021-08-16T08:03:50.165" v="31" actId="790"/>
        <pc:sldMkLst>
          <pc:docMk/>
          <pc:sldMk cId="3904939837" sldId="256"/>
        </pc:sldMkLst>
        <pc:spChg chg="mod">
          <ac:chgData name="Fake Test User" userId="SID-0" providerId="Test" clId="FakeClientId" dt="2021-08-16T07:58:52.790" v="1" actId="790"/>
          <ac:spMkLst>
            <pc:docMk/>
            <pc:sldMk cId="390493983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6T07:58:52.790" v="1" actId="790"/>
          <ac:spMkLst>
            <pc:docMk/>
            <pc:sldMk cId="3904939837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16T07:58:52.790" v="1" actId="790"/>
          <ac:spMkLst>
            <pc:docMk/>
            <pc:sldMk cId="3904939837" sldId="256"/>
            <ac:spMk id="4" creationId="{00000000-0000-0000-0000-000000000000}"/>
          </ac:spMkLst>
        </pc:spChg>
        <pc:spChg chg="mod">
          <ac:chgData name="Fake Test User" userId="SID-0" providerId="Test" clId="FakeClientId" dt="2021-08-16T07:58:52.790" v="1" actId="790"/>
          <ac:spMkLst>
            <pc:docMk/>
            <pc:sldMk cId="3904939837" sldId="256"/>
            <ac:spMk id="5" creationId="{00000000-0000-0000-0000-000000000000}"/>
          </ac:spMkLst>
        </pc:spChg>
        <pc:spChg chg="mod">
          <ac:chgData name="Fake Test User" userId="SID-0" providerId="Test" clId="FakeClientId" dt="2021-08-16T07:58:52.790" v="1" actId="790"/>
          <ac:spMkLst>
            <pc:docMk/>
            <pc:sldMk cId="3904939837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6T08:02:29.493" v="28" actId="790"/>
        <pc:sldMasterMkLst>
          <pc:docMk/>
          <pc:sldMasterMk cId="0" sldId="2147483960"/>
        </pc:sldMasterMkLst>
        <pc:spChg chg="mod">
          <ac:chgData name="Fake Test User" userId="SID-0" providerId="Test" clId="FakeClientId" dt="2021-08-16T08:00:26.711" v="3" actId="790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Fake Test User" userId="SID-0" providerId="Test" clId="FakeClientId" dt="2021-08-16T08:00:26.711" v="3" actId="790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Fake Test User" userId="SID-0" providerId="Test" clId="FakeClientId" dt="2021-08-16T08:00:26.711" v="3" actId="790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Fake Test User" userId="SID-0" providerId="Test" clId="FakeClientId" dt="2021-08-16T08:00:26.711" v="3" actId="790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Fake Test User" userId="SID-0" providerId="Test" clId="FakeClientId" dt="2021-08-16T08:00:26.711" v="3" actId="790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Fake Test User" userId="SID-0" providerId="Test" clId="FakeClientId" dt="2021-08-16T08:00:26.711" v="3" actId="790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Fake Test User" userId="SID-0" providerId="Test" clId="FakeClientId" dt="2021-08-16T08:00:26.711" v="3" actId="790"/>
          <ac:spMkLst>
            <pc:docMk/>
            <pc:sldMasterMk cId="0" sldId="2147483960"/>
            <ac:spMk id="8" creationId="{00000000-0000-0000-0000-000000000000}"/>
          </ac:spMkLst>
        </pc:spChg>
        <pc:spChg chg="mod">
          <ac:chgData name="Fake Test User" userId="SID-0" providerId="Test" clId="FakeClientId" dt="2021-08-16T08:00:26.711" v="3" actId="790"/>
          <ac:spMkLst>
            <pc:docMk/>
            <pc:sldMasterMk cId="0" sldId="2147483960"/>
            <ac:spMk id="9" creationId="{00000000-0000-0000-0000-000000000000}"/>
          </ac:spMkLst>
        </pc:spChg>
        <pc:spChg chg="mod">
          <ac:chgData name="Fake Test User" userId="SID-0" providerId="Test" clId="FakeClientId" dt="2021-08-16T08:00:26.711" v="3" actId="790"/>
          <ac:spMkLst>
            <pc:docMk/>
            <pc:sldMasterMk cId="0" sldId="21474839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16T08:00:41.805" v="6" actId="790"/>
          <pc:sldLayoutMkLst>
            <pc:docMk/>
            <pc:sldMasterMk cId="0" sldId="2147483960"/>
            <pc:sldLayoutMk cId="0" sldId="2147483961"/>
          </pc:sldLayoutMkLst>
          <pc:spChg chg="mod">
            <ac:chgData name="Fake Test User" userId="SID-0" providerId="Test" clId="FakeClientId" dt="2021-08-16T08:00:41.805" v="6" actId="790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00:41.805" v="6" actId="790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00:41.805" v="6" actId="790"/>
            <ac:spMkLst>
              <pc:docMk/>
              <pc:sldMasterMk cId="0" sldId="2147483960"/>
              <pc:sldLayoutMk cId="0" sldId="21474839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00:41.805" v="6" actId="790"/>
            <ac:spMkLst>
              <pc:docMk/>
              <pc:sldMasterMk cId="0" sldId="2147483960"/>
              <pc:sldLayoutMk cId="0" sldId="21474839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8:00:41.805" v="6" actId="790"/>
            <ac:spMkLst>
              <pc:docMk/>
              <pc:sldMasterMk cId="0" sldId="2147483960"/>
              <pc:sldLayoutMk cId="0" sldId="2147483961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6T08:00:41.805" v="6" actId="790"/>
            <ac:spMkLst>
              <pc:docMk/>
              <pc:sldMasterMk cId="0" sldId="2147483960"/>
              <pc:sldLayoutMk cId="0" sldId="2147483961"/>
              <ac:spMk id="1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1:26.618" v="9" actId="790"/>
          <pc:sldLayoutMkLst>
            <pc:docMk/>
            <pc:sldMasterMk cId="0" sldId="2147483960"/>
            <pc:sldLayoutMk cId="0" sldId="2147483962"/>
          </pc:sldLayoutMkLst>
          <pc:spChg chg="mod">
            <ac:chgData name="Fake Test User" userId="SID-0" providerId="Test" clId="FakeClientId" dt="2021-08-16T08:01:26.618" v="9" actId="790"/>
            <ac:spMkLst>
              <pc:docMk/>
              <pc:sldMasterMk cId="0" sldId="2147483960"/>
              <pc:sldLayoutMk cId="0" sldId="21474839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01:26.618" v="9" actId="790"/>
            <ac:spMkLst>
              <pc:docMk/>
              <pc:sldMasterMk cId="0" sldId="2147483960"/>
              <pc:sldLayoutMk cId="0" sldId="2147483962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8:01:26.618" v="9" actId="790"/>
            <ac:spMkLst>
              <pc:docMk/>
              <pc:sldMasterMk cId="0" sldId="2147483960"/>
              <pc:sldLayoutMk cId="0" sldId="2147483962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6T08:01:26.618" v="9" actId="790"/>
            <ac:spMkLst>
              <pc:docMk/>
              <pc:sldMasterMk cId="0" sldId="2147483960"/>
              <pc:sldLayoutMk cId="0" sldId="2147483962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8:01:26.618" v="9" actId="790"/>
            <ac:spMkLst>
              <pc:docMk/>
              <pc:sldMasterMk cId="0" sldId="2147483960"/>
              <pc:sldLayoutMk cId="0" sldId="2147483962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1:32.961" v="11" actId="790"/>
          <pc:sldLayoutMkLst>
            <pc:docMk/>
            <pc:sldMasterMk cId="0" sldId="2147483960"/>
            <pc:sldLayoutMk cId="0" sldId="2147483963"/>
          </pc:sldLayoutMkLst>
          <pc:spChg chg="mod">
            <ac:chgData name="Fake Test User" userId="SID-0" providerId="Test" clId="FakeClientId" dt="2021-08-16T08:01:32.961" v="11" actId="790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01:32.961" v="11" actId="790"/>
            <ac:spMkLst>
              <pc:docMk/>
              <pc:sldMasterMk cId="0" sldId="2147483960"/>
              <pc:sldLayoutMk cId="0" sldId="21474839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01:32.961" v="11" actId="790"/>
            <ac:spMkLst>
              <pc:docMk/>
              <pc:sldMasterMk cId="0" sldId="2147483960"/>
              <pc:sldLayoutMk cId="0" sldId="21474839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01:32.961" v="11" actId="790"/>
            <ac:spMkLst>
              <pc:docMk/>
              <pc:sldMasterMk cId="0" sldId="2147483960"/>
              <pc:sldLayoutMk cId="0" sldId="21474839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6T08:01:32.961" v="11" actId="790"/>
            <ac:spMkLst>
              <pc:docMk/>
              <pc:sldMasterMk cId="0" sldId="2147483960"/>
              <pc:sldLayoutMk cId="0" sldId="21474839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8:01:32.961" v="11" actId="790"/>
            <ac:spMkLst>
              <pc:docMk/>
              <pc:sldMasterMk cId="0" sldId="2147483960"/>
              <pc:sldLayoutMk cId="0" sldId="214748396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1:37.946" v="13" actId="790"/>
          <pc:sldLayoutMkLst>
            <pc:docMk/>
            <pc:sldMasterMk cId="0" sldId="2147483960"/>
            <pc:sldLayoutMk cId="0" sldId="2147483964"/>
          </pc:sldLayoutMkLst>
          <pc:spChg chg="mod">
            <ac:chgData name="Fake Test User" userId="SID-0" providerId="Test" clId="FakeClientId" dt="2021-08-16T08:01:37.946" v="13" actId="790"/>
            <ac:spMkLst>
              <pc:docMk/>
              <pc:sldMasterMk cId="0" sldId="2147483960"/>
              <pc:sldLayoutMk cId="0" sldId="21474839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01:37.946" v="13" actId="790"/>
            <ac:spMkLst>
              <pc:docMk/>
              <pc:sldMasterMk cId="0" sldId="2147483960"/>
              <pc:sldLayoutMk cId="0" sldId="21474839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8:01:37.946" v="13" actId="790"/>
            <ac:spMkLst>
              <pc:docMk/>
              <pc:sldMasterMk cId="0" sldId="2147483960"/>
              <pc:sldLayoutMk cId="0" sldId="21474839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01:37.946" v="13" actId="790"/>
            <ac:spMkLst>
              <pc:docMk/>
              <pc:sldMasterMk cId="0" sldId="2147483960"/>
              <pc:sldLayoutMk cId="0" sldId="21474839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8:01:37.946" v="13" actId="790"/>
            <ac:spMkLst>
              <pc:docMk/>
              <pc:sldMasterMk cId="0" sldId="2147483960"/>
              <pc:sldLayoutMk cId="0" sldId="21474839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6T08:01:37.946" v="13" actId="790"/>
            <ac:spMkLst>
              <pc:docMk/>
              <pc:sldMasterMk cId="0" sldId="2147483960"/>
              <pc:sldLayoutMk cId="0" sldId="21474839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2:00.102" v="16" actId="790"/>
          <pc:sldLayoutMkLst>
            <pc:docMk/>
            <pc:sldMasterMk cId="0" sldId="2147483960"/>
            <pc:sldLayoutMk cId="0" sldId="2147483965"/>
          </pc:sldLayoutMkLst>
          <pc:spChg chg="mod">
            <ac:chgData name="Fake Test User" userId="SID-0" providerId="Test" clId="FakeClientId" dt="2021-08-16T08:02:00.102" v="16" actId="790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02:00.102" v="16" actId="790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02:00.102" v="16" actId="790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02:00.102" v="16" actId="790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8:02:00.102" v="16" actId="790"/>
            <ac:spMkLst>
              <pc:docMk/>
              <pc:sldMasterMk cId="0" sldId="2147483960"/>
              <pc:sldLayoutMk cId="0" sldId="214748396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6T08:02:00.102" v="16" actId="790"/>
            <ac:spMkLst>
              <pc:docMk/>
              <pc:sldMasterMk cId="0" sldId="2147483960"/>
              <pc:sldLayoutMk cId="0" sldId="21474839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8:02:00.102" v="16" actId="790"/>
            <ac:spMkLst>
              <pc:docMk/>
              <pc:sldMasterMk cId="0" sldId="2147483960"/>
              <pc:sldLayoutMk cId="0" sldId="214748396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6T08:02:00.102" v="16" actId="790"/>
            <ac:spMkLst>
              <pc:docMk/>
              <pc:sldMasterMk cId="0" sldId="2147483960"/>
              <pc:sldLayoutMk cId="0" sldId="214748396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8:02:00.102" v="16" actId="790"/>
            <ac:spMkLst>
              <pc:docMk/>
              <pc:sldMasterMk cId="0" sldId="2147483960"/>
              <pc:sldLayoutMk cId="0" sldId="2147483965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6T08:02:00.102" v="16" actId="790"/>
            <ac:spMkLst>
              <pc:docMk/>
              <pc:sldMasterMk cId="0" sldId="2147483960"/>
              <pc:sldLayoutMk cId="0" sldId="2147483965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2:05.743" v="18" actId="790"/>
          <pc:sldLayoutMkLst>
            <pc:docMk/>
            <pc:sldMasterMk cId="0" sldId="2147483960"/>
            <pc:sldLayoutMk cId="0" sldId="2147483966"/>
          </pc:sldLayoutMkLst>
          <pc:spChg chg="mod">
            <ac:chgData name="Fake Test User" userId="SID-0" providerId="Test" clId="FakeClientId" dt="2021-08-16T08:02:05.743" v="18" actId="790"/>
            <ac:spMkLst>
              <pc:docMk/>
              <pc:sldMasterMk cId="0" sldId="2147483960"/>
              <pc:sldLayoutMk cId="0" sldId="21474839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8:02:05.743" v="18" actId="790"/>
            <ac:spMkLst>
              <pc:docMk/>
              <pc:sldMasterMk cId="0" sldId="2147483960"/>
              <pc:sldLayoutMk cId="0" sldId="21474839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16T08:02:05.743" v="18" actId="790"/>
            <ac:spMkLst>
              <pc:docMk/>
              <pc:sldMasterMk cId="0" sldId="2147483960"/>
              <pc:sldLayoutMk cId="0" sldId="2147483966"/>
              <ac:spMk id="8" creationId="{00000000-0000-0000-0000-000000000000}"/>
            </ac:spMkLst>
          </pc:spChg>
          <pc:spChg chg="mod">
            <ac:chgData name="Fake Test User" userId="SID-0" providerId="Test" clId="FakeClientId" dt="2021-08-16T08:02:05.743" v="18" actId="790"/>
            <ac:spMkLst>
              <pc:docMk/>
              <pc:sldMasterMk cId="0" sldId="2147483960"/>
              <pc:sldLayoutMk cId="0" sldId="2147483966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2:11.415" v="20" actId="790"/>
          <pc:sldLayoutMkLst>
            <pc:docMk/>
            <pc:sldMasterMk cId="0" sldId="2147483960"/>
            <pc:sldLayoutMk cId="0" sldId="2147483967"/>
          </pc:sldLayoutMkLst>
          <pc:spChg chg="mod">
            <ac:chgData name="Fake Test User" userId="SID-0" providerId="Test" clId="FakeClientId" dt="2021-08-16T08:02:11.415" v="20" actId="790"/>
            <ac:spMkLst>
              <pc:docMk/>
              <pc:sldMasterMk cId="0" sldId="2147483960"/>
              <pc:sldLayoutMk cId="0" sldId="21474839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02:11.415" v="20" actId="790"/>
            <ac:spMkLst>
              <pc:docMk/>
              <pc:sldMasterMk cId="0" sldId="2147483960"/>
              <pc:sldLayoutMk cId="0" sldId="2147483967"/>
              <ac:spMk id="6" creationId="{00000000-0000-0000-0000-000000000000}"/>
            </ac:spMkLst>
          </pc:spChg>
          <pc:spChg chg="mod">
            <ac:chgData name="Fake Test User" userId="SID-0" providerId="Test" clId="FakeClientId" dt="2021-08-16T08:02:11.415" v="20" actId="790"/>
            <ac:spMkLst>
              <pc:docMk/>
              <pc:sldMasterMk cId="0" sldId="2147483960"/>
              <pc:sldLayoutMk cId="0" sldId="21474839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2:16.008" v="22" actId="790"/>
          <pc:sldLayoutMkLst>
            <pc:docMk/>
            <pc:sldMasterMk cId="0" sldId="2147483960"/>
            <pc:sldLayoutMk cId="0" sldId="2147483968"/>
          </pc:sldLayoutMkLst>
          <pc:spChg chg="mod">
            <ac:chgData name="Fake Test User" userId="SID-0" providerId="Test" clId="FakeClientId" dt="2021-08-16T08:02:16.008" v="22" actId="790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02:16.008" v="22" actId="790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02:16.008" v="22" actId="790"/>
            <ac:spMkLst>
              <pc:docMk/>
              <pc:sldMasterMk cId="0" sldId="2147483960"/>
              <pc:sldLayoutMk cId="0" sldId="21474839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8:02:16.008" v="22" actId="790"/>
            <ac:spMkLst>
              <pc:docMk/>
              <pc:sldMasterMk cId="0" sldId="2147483960"/>
              <pc:sldLayoutMk cId="0" sldId="2147483968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6T08:02:16.008" v="22" actId="790"/>
            <ac:spMkLst>
              <pc:docMk/>
              <pc:sldMasterMk cId="0" sldId="2147483960"/>
              <pc:sldLayoutMk cId="0" sldId="2147483968"/>
              <ac:spMk id="16" creationId="{00000000-0000-0000-0000-000000000000}"/>
            </ac:spMkLst>
          </pc:spChg>
          <pc:spChg chg="mod">
            <ac:chgData name="Fake Test User" userId="SID-0" providerId="Test" clId="FakeClientId" dt="2021-08-16T08:02:16.008" v="22" actId="790"/>
            <ac:spMkLst>
              <pc:docMk/>
              <pc:sldMasterMk cId="0" sldId="2147483960"/>
              <pc:sldLayoutMk cId="0" sldId="2147483968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6T08:02:16.008" v="22" actId="790"/>
            <ac:spMkLst>
              <pc:docMk/>
              <pc:sldMasterMk cId="0" sldId="2147483960"/>
              <pc:sldLayoutMk cId="0" sldId="2147483968"/>
              <ac:spMk id="1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2:20.321" v="24" actId="790"/>
          <pc:sldLayoutMkLst>
            <pc:docMk/>
            <pc:sldMasterMk cId="0" sldId="2147483960"/>
            <pc:sldLayoutMk cId="0" sldId="2147483969"/>
          </pc:sldLayoutMkLst>
          <pc:spChg chg="mod">
            <ac:chgData name="Fake Test User" userId="SID-0" providerId="Test" clId="FakeClientId" dt="2021-08-16T08:02:20.321" v="24" actId="790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02:20.321" v="24" actId="790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02:20.321" v="24" actId="790"/>
            <ac:spMkLst>
              <pc:docMk/>
              <pc:sldMasterMk cId="0" sldId="2147483960"/>
              <pc:sldLayoutMk cId="0" sldId="21474839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6T08:02:20.321" v="24" actId="790"/>
            <ac:spMkLst>
              <pc:docMk/>
              <pc:sldMasterMk cId="0" sldId="2147483960"/>
              <pc:sldLayoutMk cId="0" sldId="21474839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6T08:02:20.321" v="24" actId="790"/>
            <ac:spMkLst>
              <pc:docMk/>
              <pc:sldMasterMk cId="0" sldId="2147483960"/>
              <pc:sldLayoutMk cId="0" sldId="21474839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6T08:02:20.321" v="24" actId="790"/>
            <ac:spMkLst>
              <pc:docMk/>
              <pc:sldMasterMk cId="0" sldId="2147483960"/>
              <pc:sldLayoutMk cId="0" sldId="2147483969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6T08:02:20.321" v="24" actId="790"/>
            <ac:spMkLst>
              <pc:docMk/>
              <pc:sldMasterMk cId="0" sldId="2147483960"/>
              <pc:sldLayoutMk cId="0" sldId="214748396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2:24.961" v="26" actId="790"/>
          <pc:sldLayoutMkLst>
            <pc:docMk/>
            <pc:sldMasterMk cId="0" sldId="2147483960"/>
            <pc:sldLayoutMk cId="0" sldId="2147483970"/>
          </pc:sldLayoutMkLst>
          <pc:spChg chg="mod">
            <ac:chgData name="Fake Test User" userId="SID-0" providerId="Test" clId="FakeClientId" dt="2021-08-16T08:02:24.961" v="26" actId="790"/>
            <ac:spMkLst>
              <pc:docMk/>
              <pc:sldMasterMk cId="0" sldId="2147483960"/>
              <pc:sldLayoutMk cId="0" sldId="21474839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02:24.961" v="26" actId="790"/>
            <ac:spMkLst>
              <pc:docMk/>
              <pc:sldMasterMk cId="0" sldId="2147483960"/>
              <pc:sldLayoutMk cId="0" sldId="21474839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02:24.961" v="26" actId="790"/>
            <ac:spMkLst>
              <pc:docMk/>
              <pc:sldMasterMk cId="0" sldId="2147483960"/>
              <pc:sldLayoutMk cId="0" sldId="21474839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02:24.961" v="26" actId="790"/>
            <ac:spMkLst>
              <pc:docMk/>
              <pc:sldMasterMk cId="0" sldId="2147483960"/>
              <pc:sldLayoutMk cId="0" sldId="21474839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02:24.961" v="26" actId="790"/>
            <ac:spMkLst>
              <pc:docMk/>
              <pc:sldMasterMk cId="0" sldId="2147483960"/>
              <pc:sldLayoutMk cId="0" sldId="21474839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6T08:02:29.493" v="28" actId="790"/>
          <pc:sldLayoutMkLst>
            <pc:docMk/>
            <pc:sldMasterMk cId="0" sldId="2147483960"/>
            <pc:sldLayoutMk cId="0" sldId="2147483971"/>
          </pc:sldLayoutMkLst>
          <pc:spChg chg="mod">
            <ac:chgData name="Fake Test User" userId="SID-0" providerId="Test" clId="FakeClientId" dt="2021-08-16T08:02:29.493" v="28" actId="790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6T08:02:29.493" v="28" actId="790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6T08:02:29.493" v="28" actId="790"/>
            <ac:spMkLst>
              <pc:docMk/>
              <pc:sldMasterMk cId="0" sldId="2147483960"/>
              <pc:sldLayoutMk cId="0" sldId="21474839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6T08:02:29.493" v="28" actId="790"/>
            <ac:spMkLst>
              <pc:docMk/>
              <pc:sldMasterMk cId="0" sldId="2147483960"/>
              <pc:sldLayoutMk cId="0" sldId="21474839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6T08:02:29.493" v="28" actId="790"/>
            <ac:spMkLst>
              <pc:docMk/>
              <pc:sldMasterMk cId="0" sldId="2147483960"/>
              <pc:sldLayoutMk cId="0" sldId="21474839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F4A9CB0B-3B2D-472C-A58F-328FADE476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AC690E7-D78D-47AF-BAF6-92F4C4C6B24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68B6C-E364-423F-AB82-E20D3A78F326}" type="datetimeFigureOut">
              <a:rPr lang="hu-HU" smtClean="0"/>
              <a:t>2021. 08. 16.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090EBD1-DE72-4E39-BBFB-870F195932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BAC6C94-D65E-4790-8876-737E010AB32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20245-334A-4F7D-A1CF-F46600C6FD6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2031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85844-342F-4C9B-BC07-4AD6B666A703}" type="datetimeFigureOut">
              <a:rPr lang="hu-HU" noProof="0" smtClean="0"/>
              <a:t>2021. 08. 16.</a:t>
            </a:fld>
            <a:endParaRPr lang="hu-HU" noProof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noProof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CA2BA-8955-4077-9203-F6723E4CBA9C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559995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ECA2BA-8955-4077-9203-F6723E4CBA9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67289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rtlCol="0" anchor="t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1FABCC-AB34-4C79-8DD0-9B0907AAD47E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pPr rtl="0"/>
            <a:r>
              <a:rPr lang="hu-HU" sz="66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 rtlCol="0"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rtlCol="0"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hu-HU" noProof="0"/>
              <a:t>Kattintson ide az alcím mintájának szerkesztéséhez</a:t>
            </a:r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2430BA-F7FC-4352-B067-D027E9CC3358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rtlCol="0" anchor="t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604F11-AB0D-433A-B8E8-A4F1A0B7A329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13" name="Cím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009648-6E4C-408F-B640-FFB7A1044B73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hu-HU" sz="66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0626FB-8E5B-4C9C-80D9-5D8252B0E685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 rtlCol="0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hu-HU" noProof="0"/>
              <a:t>Mintacím szerkesztése</a:t>
            </a:r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átum hely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2BBBBE-8047-4DDD-B9CB-E3B925135091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11" name="Cím 10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7" name="Tartalom helye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 rtlCol="0"/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rtlCol="0"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rtlCol="0"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rtlCol="0"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hu-HU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hu-HU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14" name="Dátum helye 1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E48B7C-0FCC-4254-B216-3A4B01315F50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16" name="Élőláb helye 1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86267F-4CCE-43DA-8355-7915587CE9E9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1CF775-0B39-4273-8EA3-A15F9D348560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övegdoboz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hu-HU" sz="8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rtlCol="0"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15" name="Dátum helye 1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81BE1-9038-431A-BE6E-2E0A82C27323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  <p:sp>
        <p:nvSpPr>
          <p:cNvPr id="18" name="Cím 1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őrzője 2"/>
          <p:cNvSpPr>
            <a:spLocks noGrp="1"/>
          </p:cNvSpPr>
          <p:nvPr>
            <p:ph type="pic" idx="1" hasCustomPrompt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hu-HU" noProof="0"/>
              <a:t>Kép hozzáadásához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hu-HU" noProof="0"/>
              <a:t>Mintaszöveg szerkesztése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rtl="0"/>
            <a:r>
              <a:rPr lang="hu-HU" sz="6000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Cím 10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13" name="Dátum helye 1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316AB2-6EC8-4667-9543-1A11929E196E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14" name="Dia számának helye 13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  <p:sp>
        <p:nvSpPr>
          <p:cNvPr id="15" name="Élőláb helye 14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u-HU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8" name="Ellipszis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9" name="Ellipszis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10" name="Ellipszis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noProof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hu-HU" noProof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hu-HU" noProof="0"/>
              <a:t>Mintaszöveg szerkesztése</a:t>
            </a:r>
          </a:p>
          <a:p>
            <a:pPr lvl="1" rtl="0"/>
            <a:r>
              <a:rPr lang="hu-HU" noProof="0"/>
              <a:t>Második szint</a:t>
            </a:r>
          </a:p>
          <a:p>
            <a:pPr lvl="2" rtl="0"/>
            <a:r>
              <a:rPr lang="hu-HU" noProof="0"/>
              <a:t>Harmadik szint</a:t>
            </a:r>
          </a:p>
          <a:p>
            <a:pPr lvl="3" rtl="0"/>
            <a:r>
              <a:rPr lang="hu-HU" noProof="0"/>
              <a:t>Negyedik szint</a:t>
            </a:r>
          </a:p>
          <a:p>
            <a:pPr lvl="4" rtl="0"/>
            <a:r>
              <a:rPr lang="hu-HU" noProof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fld id="{0227D80B-10DD-4293-88B3-FE3104586BCB}" type="datetime2">
              <a:rPr lang="hu-HU" noProof="0" smtClean="0"/>
              <a:t>2021. augusztus 16., hétfő</a:t>
            </a:fld>
            <a:endParaRPr lang="hu-HU" noProof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endParaRPr lang="hu-HU" noProof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rtl="0"/>
            <a:fld id="{1789C0F2-17E0-497A-9BBE-0C73201AAFE3}" type="slidenum">
              <a:rPr lang="hu-HU" noProof="0" smtClean="0"/>
              <a:pPr/>
              <a:t>‹#›</a:t>
            </a:fld>
            <a:endParaRPr lang="hu-H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8A2F9F-3B93-49D5-A537-E2A95CA3A06A}" type="datetime2">
              <a:rPr lang="hu-HU" smtClean="0"/>
              <a:t>2021. augusztus 16., hétfő</a:t>
            </a:fld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1789C0F2-17E0-497A-9BBE-0C73201AAFE3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493983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lemi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Elemental</ap:Template>
  <ap:TotalTime>7</ap:TotalTime>
  <ap:Words>3</ap:Words>
  <ap:PresentationFormat>Diavetítés a képernyőre (4:3 oldalarány)</ap:PresentationFormat>
  <ap:Paragraphs>3</ap:Paragraphs>
  <ap:Slides>1</ap:Slides>
  <ap:Notes>1</ap:Notes>
  <ap:HiddenSlides>0</ap:HiddenSlides>
  <ap:MMClips>0</ap:MMClips>
  <ap:ScaleCrop>false</ap:ScaleCrop>
  <ap:HeadingPairs>
    <vt:vector baseType="variant" size="6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ap:HeadingPairs>
  <ap:TitlesOfParts>
    <vt:vector baseType="lpstr" size="5">
      <vt:lpstr>Calibri</vt:lpstr>
      <vt:lpstr>Palatino Linotype</vt:lpstr>
      <vt:lpstr>Wingdings</vt:lpstr>
      <vt:lpstr>Elemi</vt:lpstr>
      <vt:lpstr>PowerPoint-bemutató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2014-09-16T21:33:44Z</dcterms:created>
  <dcterms:modified xsi:type="dcterms:W3CDTF">2021-08-16T08:04:06Z</dcterms:modified>
</cp:coreProperties>
</file>