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2178DD32-E2C1-475C-AD4D-7DFF7B550A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5DF3600-A8F8-4548-9569-568176ECB5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9E89F-1CBE-484B-BF05-64070527F500}" type="datetime1">
              <a:rPr lang="hu-HU" smtClean="0"/>
              <a:t>2021.08.09.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9F6823A-917B-484A-9EBE-7738698BA6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FF2D6C0-8985-4285-8091-7314A4B7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E04C6-31CE-49FC-B844-54EB96B1B0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409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53135-6887-4E0D-83A1-67A04487CE83}" type="datetime1">
              <a:rPr lang="hu-HU" smtClean="0"/>
              <a:pPr/>
              <a:t>2021.08.09.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344CC-C969-488F-BE80-8F6762D04884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36656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344CC-C969-488F-BE80-8F6762D0488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7930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97C6CA6-F80F-4C53-8142-ED03FBD4D293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ED12570-CAB4-4E58-8AFA-5D3C834AB16E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9" name="Alcím 8"/>
          <p:cNvSpPr>
            <a:spLocks noGrp="1"/>
          </p:cNvSpPr>
          <p:nvPr>
            <p:ph type="subTitle" idx="1" hasCustomPrompt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hu-HU" noProof="0"/>
              <a:t>Alcím mintájának szerkesztése</a:t>
            </a:r>
            <a:endParaRPr kumimoji="0" lang="hu-HU" noProof="0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3DC3978-B91D-4708-BF64-520A123697E0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BBA3BA8-9AA9-45EA-AB15-390F4B42487B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5DB7675-DA0F-42A0-9887-F2140ACBEBFD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>
              <a:buNone/>
              <a:defRPr sz="3800" b="0" cap="none" spc="-150" baseline="0"/>
            </a:lvl1pPr>
            <a:extLst/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ét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40A5A00-34A7-4E9A-BE34-C2EEE083FC70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>
              <a:defRPr sz="4000"/>
            </a:lvl1pPr>
            <a:extLst/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DE59DA3-6F78-4955-B403-3FA7136FA087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0425F71-2C7C-4E8F-AF32-43DC01323DCF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C3A3293-58EA-48DF-92D3-5A05CAC00AE3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714841A-5471-4E5E-AC28-366E3D7523A3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>
              <a:buNone/>
              <a:defRPr sz="2100" b="0"/>
            </a:lvl1pPr>
            <a:extLst/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Kép helyőrzője 2"/>
          <p:cNvSpPr>
            <a:spLocks noGrp="1"/>
          </p:cNvSpPr>
          <p:nvPr>
            <p:ph type="pic" idx="1" hasCustomPrompt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hu-HU" noProof="0"/>
              <a:t>Kép hozzáadásához kattintson az ikonra</a:t>
            </a:r>
            <a:endParaRPr kumimoji="0"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grpSp>
        <p:nvGrpSpPr>
          <p:cNvPr id="14" name="Csoport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/>
          <a:p>
            <a:pPr rtl="0" eaLnBrk="1" latinLnBrk="0" hangingPunct="1"/>
            <a:fld id="{63B8F2B3-D051-423D-9AF4-9565008BFCFD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/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4E0316F7-2C92-49D2-8E1F-AEFEC9D121D8}" type="datetime1">
              <a:rPr lang="hu-HU" noProof="0" smtClean="0"/>
              <a:t>2021.08.09.</a:t>
            </a:fld>
            <a:endParaRPr lang="hu-HU" sz="1100" noProof="0">
              <a:solidFill>
                <a:schemeClr val="tx2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hu-HU" sz="1100" noProof="0">
              <a:solidFill>
                <a:schemeClr val="tx2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rtl="0" eaLnBrk="1" latinLnBrk="0" hangingPunct="1"/>
            <a:fld id="{09CEB3EB-F4F2-46F4-8867-D3C68411A9A0}" type="slidenum">
              <a:rPr kumimoji="0" lang="hu-HU" noProof="0" smtClean="0"/>
              <a:pPr algn="l" eaLnBrk="1" latinLnBrk="0" hangingPunct="1"/>
              <a:t>‹#›</a:t>
            </a:fld>
            <a:endParaRPr kumimoji="0" lang="hu-HU" sz="1200" noProof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etró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5</ap:TotalTime>
  <ap:Words>1</ap:Words>
  <ap:PresentationFormat>Diavetítés a képernyőre (4:3 oldalarány)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8">
      <vt:lpstr>Calibri</vt:lpstr>
      <vt:lpstr>Consolas</vt:lpstr>
      <vt:lpstr>Corbel</vt:lpstr>
      <vt:lpstr>Wingdings</vt:lpstr>
      <vt:lpstr>Wingdings 2</vt:lpstr>
      <vt:lpstr>Wingdings 3</vt:lpstr>
      <vt:lpstr>Metró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2021-08-09T03:11:48Z</dcterms:modified>
</cp:coreProperties>
</file>