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36717B78-3562-4421-85D2-E42DF861CF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C611FE2-69C5-4899-B355-2DF22BB117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21679-6709-4AD9-8B11-2ED6B780D5A5}" type="datetime1">
              <a:rPr lang="hu-HU" smtClean="0"/>
              <a:t>2021.08.09.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11C5735-44DC-4103-BA12-3B30FE1E7B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055FD66-DB3F-40A5-A133-C750217398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680F6-E8BD-4B56-AA9F-477039E6C1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04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3CE79-EBBB-4ED1-AA6B-42B83A5472F1}" type="datetime1">
              <a:rPr lang="hu-HU" smtClean="0"/>
              <a:pPr/>
              <a:t>2021.08.09.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FD178-C6ED-4D17-95E7-A476E40ED5A4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8473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FD178-C6ED-4D17-95E7-A476E40ED5A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70984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0B97DBE-0E69-478A-9C86-DD51C6CCAD6C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rtlCol="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17" name="Alcím 16"/>
          <p:cNvSpPr>
            <a:spLocks noGrp="1"/>
          </p:cNvSpPr>
          <p:nvPr>
            <p:ph type="subTitle" idx="1" hasCustomPrompt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rtlCol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/>
              <a:t>Alcím mintájának szerkesztése</a:t>
            </a:r>
            <a:endParaRPr kumimoji="0" lang="hu-HU" noProof="0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CC2447B-37E9-4431-A2FB-5DE2FD5A7205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2A581A9-559E-4177-8279-7446FA514CF1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0F8BDFA-25B3-476D-B635-D5848FC252E8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rtlCol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rtlCol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8F02209-BE6F-4BAB-A3AD-95701E0EF307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1F1DCE-2C8C-4D0F-A72D-4D744E8D9770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36F2FE-ADFE-4AB5-AD57-19F2E6BAFDB8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rtlCol="0" anchor="ctr"/>
          <a:lstStyle>
            <a:lvl1pPr algn="l">
              <a:defRPr sz="4600"/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58BD15A-C143-4AF2-8C56-0DF679C37EE9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B6E19C5-3EFB-4F1A-B6E0-1CFD7F37F1CB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rtlCol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rtlCol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6BB399A-940F-4381-8219-68A85E4C6AAF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 hasCustomPrompt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/>
              <a:t>Kép hozzáadásához kattintson az ikonra</a:t>
            </a:r>
            <a:endParaRPr kumimoji="0"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 rtlCol="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 rtlCol="0"/>
          <a:lstStyle/>
          <a:p>
            <a:pPr rtl="0" eaLnBrk="1" latinLnBrk="0" hangingPunct="1"/>
            <a:fld id="{1B168A1D-1294-4D04-B3F7-758C45374C4F}" type="datetime1">
              <a:rPr lang="hu-HU" noProof="0" smtClean="0"/>
              <a:t>2021.08.09.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u-HU" noProof="0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  <a:endParaRPr kumimoji="0" lang="hu-HU" noProof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/>
              <a:t>Mintaszöveg szerkesztése</a:t>
            </a:r>
          </a:p>
          <a:p>
            <a:pPr lvl="1" rtl="0" eaLnBrk="1" latinLnBrk="0" hangingPunct="1"/>
            <a:r>
              <a:rPr lang="hu-HU" noProof="0"/>
              <a:t>Második szint</a:t>
            </a:r>
          </a:p>
          <a:p>
            <a:pPr lvl="2" rtl="0" eaLnBrk="1" latinLnBrk="0" hangingPunct="1"/>
            <a:r>
              <a:rPr lang="hu-HU" noProof="0"/>
              <a:t>Harmadik szint</a:t>
            </a:r>
          </a:p>
          <a:p>
            <a:pPr lvl="3" rtl="0" eaLnBrk="1" latinLnBrk="0" hangingPunct="1"/>
            <a:r>
              <a:rPr lang="hu-HU" noProof="0"/>
              <a:t>Negyedik szint</a:t>
            </a:r>
          </a:p>
          <a:p>
            <a:pPr lvl="4" rtl="0" eaLnBrk="1" latinLnBrk="0" hangingPunct="1"/>
            <a:r>
              <a:rPr lang="hu-HU" noProof="0"/>
              <a:t>Ötödik szint</a:t>
            </a:r>
            <a:endParaRPr kumimoji="0" lang="hu-HU" noProof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rtlCol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84645562-39CB-4EEB-B61A-2127759EF1CF}" type="datetime1">
              <a:rPr lang="hu-HU" noProof="0" smtClean="0"/>
              <a:t>2021.08.09.</a:t>
            </a:fld>
            <a:endParaRPr lang="hu-HU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rtlCol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rtl="0" eaLnBrk="1" latinLnBrk="0" hangingPunct="1"/>
            <a:endParaRPr kumimoji="0" lang="hu-HU" sz="1000" noProof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rtl="0"/>
            <a:fld id="{2AA957AF-53C0-420B-9C2D-77DB1416566C}" type="slidenum">
              <a:rPr kumimoji="0" lang="hu-HU" noProof="0" smtClean="0"/>
              <a:pPr eaLnBrk="1" latinLnBrk="0" hangingPunct="1"/>
              <a:t>‹#›</a:t>
            </a:fld>
            <a:endParaRPr kumimoji="0" lang="hu-HU" sz="1000" noProof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2.xml><?xml version="1.0" encoding="utf-8"?>
<a:theme xmlns:a="http://schemas.openxmlformats.org/drawingml/2006/main" name="Technika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Technic</ap:Template>
  <ap:TotalTime>6</ap:TotalTime>
  <ap:Words>1</ap:Words>
  <ap:PresentationFormat>Diavetítés a képernyőre (4:3 oldalarány)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Wingdings 2</vt:lpstr>
      <vt:lpstr>Technika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2014-09-16T21:40:21Z</dcterms:created>
  <dcterms:modified xsi:type="dcterms:W3CDTF">2021-08-09T02:10:51Z</dcterms:modified>
</cp:coreProperties>
</file>