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61"/>
  </p:notesMasterIdLst>
  <p:handoutMasterIdLst>
    <p:handoutMasterId r:id="rId62"/>
  </p:handoutMasterIdLst>
  <p:sldIdLst>
    <p:sldId id="256" r:id="rId5"/>
    <p:sldId id="262" r:id="rId6"/>
    <p:sldId id="257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304" r:id="rId25"/>
    <p:sldId id="305" r:id="rId26"/>
    <p:sldId id="306" r:id="rId27"/>
    <p:sldId id="307" r:id="rId28"/>
    <p:sldId id="308" r:id="rId29"/>
    <p:sldId id="309" r:id="rId30"/>
    <p:sldId id="310" r:id="rId31"/>
    <p:sldId id="311" r:id="rId32"/>
    <p:sldId id="312" r:id="rId33"/>
    <p:sldId id="313" r:id="rId34"/>
    <p:sldId id="314" r:id="rId35"/>
    <p:sldId id="315" r:id="rId36"/>
    <p:sldId id="316" r:id="rId37"/>
    <p:sldId id="317" r:id="rId38"/>
    <p:sldId id="318" r:id="rId39"/>
    <p:sldId id="319" r:id="rId40"/>
    <p:sldId id="320" r:id="rId41"/>
    <p:sldId id="321" r:id="rId42"/>
    <p:sldId id="322" r:id="rId43"/>
    <p:sldId id="323" r:id="rId44"/>
    <p:sldId id="324" r:id="rId45"/>
    <p:sldId id="325" r:id="rId46"/>
    <p:sldId id="326" r:id="rId47"/>
    <p:sldId id="327" r:id="rId48"/>
    <p:sldId id="328" r:id="rId49"/>
    <p:sldId id="329" r:id="rId50"/>
    <p:sldId id="330" r:id="rId51"/>
    <p:sldId id="331" r:id="rId52"/>
    <p:sldId id="332" r:id="rId53"/>
    <p:sldId id="333" r:id="rId54"/>
    <p:sldId id="334" r:id="rId55"/>
    <p:sldId id="335" r:id="rId56"/>
    <p:sldId id="336" r:id="rId57"/>
    <p:sldId id="337" r:id="rId58"/>
    <p:sldId id="338" r:id="rId59"/>
    <p:sldId id="339" r:id="rId60"/>
  </p:sldIdLst>
  <p:sldSz cx="12192000" cy="6858000"/>
  <p:notesSz cx="6858000" cy="9144000"/>
  <p:defaultTextStyle>
    <a:defPPr rtl="0">
      <a:defRPr lang="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721" autoAdjust="0"/>
  </p:normalViewPr>
  <p:slideViewPr>
    <p:cSldViewPr snapToGrid="0" showGuides="1">
      <p:cViewPr varScale="1">
        <p:scale>
          <a:sx n="93" d="100"/>
          <a:sy n="93" d="100"/>
        </p:scale>
        <p:origin x="57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01" d="100"/>
          <a:sy n="101" d="100"/>
        </p:scale>
        <p:origin x="280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presProps" Target="pres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tableStyles" Target="tableStyles.xml"/><Relationship Id="rId5" Type="http://schemas.openxmlformats.org/officeDocument/2006/relationships/slide" Target="slides/slide1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viewProps" Target="view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1B1362C5-2569-47A7-BBD4-A0363A375827}" type="datetime1">
              <a:rPr lang="hu-HU" smtClean="0"/>
              <a:pPr algn="r" rtl="0"/>
              <a:t>2014.01.29.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hu-HU" dirty="0" smtClean="0"/>
              <a:t>‹#›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239646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hu-HU" noProof="0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/>
            <a:fld id="{5B2CE852-26C2-43EC-9B50-40A34458BDDE}" type="datetime1">
              <a:rPr lang="hu-HU" smtClean="0"/>
              <a:pPr algn="r"/>
              <a:t>2014.01.29.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hu-HU" noProof="0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hu-HU" noProof="0" dirty="0" smtClean="0"/>
              <a:t>Mintaszöveg szerkesztése</a:t>
            </a:r>
          </a:p>
          <a:p>
            <a:pPr lvl="1" rtl="0"/>
            <a:r>
              <a:rPr lang="hu-HU" noProof="0" dirty="0" smtClean="0"/>
              <a:t>Második szint</a:t>
            </a:r>
          </a:p>
          <a:p>
            <a:pPr lvl="2" rtl="0"/>
            <a:r>
              <a:rPr lang="hu-HU" noProof="0" dirty="0" smtClean="0"/>
              <a:t>Harmadik szint</a:t>
            </a:r>
          </a:p>
          <a:p>
            <a:pPr lvl="3" rtl="0"/>
            <a:r>
              <a:rPr lang="hu-HU" noProof="0" dirty="0" smtClean="0"/>
              <a:t>Negyedik szint</a:t>
            </a:r>
          </a:p>
          <a:p>
            <a:pPr lvl="4" rtl="0"/>
            <a:r>
              <a:rPr lang="hu-HU" noProof="0" dirty="0" smtClean="0"/>
              <a:t>Ötödik szint</a:t>
            </a:r>
            <a:endParaRPr lang="hu-HU" noProof="0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hu-HU" noProof="0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/>
            <a:r>
              <a:rPr lang="hu-HU" dirty="0" smtClean="0"/>
              <a:t>‹#›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52134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hu-HU" noProof="0" dirty="0" smtClean="0"/>
              <a:t>Hozzáadhatja a táblához a saját kategóriáit és pontértékeit. Írja be a kérdéseket és a válaszokat a megadott diákra.</a:t>
            </a:r>
          </a:p>
          <a:p>
            <a:pPr rtl="0"/>
            <a:endParaRPr lang="hu-HU" noProof="0" dirty="0" smtClean="0"/>
          </a:p>
          <a:p>
            <a:pPr rtl="0"/>
            <a:r>
              <a:rPr lang="hu-HU" noProof="0" dirty="0" smtClean="0"/>
              <a:t>Amikor Diavetítés nézetben van, válassza az aláhúzott szöveget a kapcsolódó kérdéshez való ugráshoz, majd haladjon tovább a válasz diájára. A bal oldali nyíllal visszatérhet a jelen tábladiához. </a:t>
            </a:r>
            <a:endParaRPr lang="hu-HU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6686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8814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1748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4699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6688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9495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8907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0441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8539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1544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4299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hu-HU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04452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53321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56154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52914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43519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58554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23266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26070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21646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95261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4860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hu-HU" noProof="0" dirty="0" smtClean="0"/>
              <a:t>Írja be a kérdéseket és a válaszokat a helyőrzőkbe. Alul megadhatja referenciának a kategóriát és a pontértéket.</a:t>
            </a:r>
          </a:p>
          <a:p>
            <a:pPr rtl="0"/>
            <a:endParaRPr lang="hu-HU" noProof="0" dirty="0" smtClean="0"/>
          </a:p>
          <a:p>
            <a:pPr rtl="0"/>
            <a:r>
              <a:rPr lang="hu-HU" noProof="0" dirty="0" smtClean="0"/>
              <a:t>Diavetítés nézetben válassza a jobb oldali nyilat a válasz felfedéséhez. A bal oldali nyíllal visszatérhet a tábladiához. </a:t>
            </a:r>
            <a:endParaRPr lang="hu-HU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21472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66552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55581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69553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16925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19436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44910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16787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57607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82707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473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hu-HU" noProof="0" dirty="0" smtClean="0"/>
              <a:t>Írja be a kérdéseket és a válaszokat a helyőrzőkbe. Alul megadhatja referenciának a kategóriát és a pontértéket.</a:t>
            </a:r>
          </a:p>
          <a:p>
            <a:pPr rtl="0"/>
            <a:endParaRPr lang="hu-HU" noProof="0" dirty="0" smtClean="0"/>
          </a:p>
          <a:p>
            <a:pPr rtl="0"/>
            <a:r>
              <a:rPr lang="hu-HU" noProof="0" dirty="0" smtClean="0"/>
              <a:t>Diavetítés nézetben válassza a bal oldali nyilat a tábladiára való visszatéréshez. </a:t>
            </a:r>
          </a:p>
          <a:p>
            <a:pPr rtl="0"/>
            <a:endParaRPr lang="hu-HU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12278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01217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78959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7564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77606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09569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868013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081185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9583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hu-HU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538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hu-HU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5778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2974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4051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217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vízjáté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 helye 7"/>
          <p:cNvSpPr>
            <a:spLocks noGrp="1"/>
          </p:cNvSpPr>
          <p:nvPr>
            <p:ph type="body" sz="quarter" idx="13" hasCustomPrompt="1"/>
          </p:nvPr>
        </p:nvSpPr>
        <p:spPr>
          <a:xfrm>
            <a:off x="332703" y="357393"/>
            <a:ext cx="2099258" cy="914400"/>
          </a:xfr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 dirty="0" smtClean="0"/>
              <a:t>1. kategória</a:t>
            </a:r>
            <a:endParaRPr lang="hu-HU" noProof="0" dirty="0"/>
          </a:p>
        </p:txBody>
      </p:sp>
      <p:sp>
        <p:nvSpPr>
          <p:cNvPr id="40" name="Szöveg helye 7"/>
          <p:cNvSpPr>
            <a:spLocks noGrp="1"/>
          </p:cNvSpPr>
          <p:nvPr>
            <p:ph type="body" sz="quarter" idx="18" hasCustomPrompt="1"/>
          </p:nvPr>
        </p:nvSpPr>
        <p:spPr>
          <a:xfrm>
            <a:off x="332703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 dirty="0" smtClean="0"/>
              <a:t>pont</a:t>
            </a:r>
            <a:endParaRPr lang="hu-HU" noProof="0" dirty="0"/>
          </a:p>
        </p:txBody>
      </p:sp>
      <p:sp>
        <p:nvSpPr>
          <p:cNvPr id="45" name="Szöveg helye 7"/>
          <p:cNvSpPr>
            <a:spLocks noGrp="1"/>
          </p:cNvSpPr>
          <p:nvPr>
            <p:ph type="body" sz="quarter" idx="23" hasCustomPrompt="1"/>
          </p:nvPr>
        </p:nvSpPr>
        <p:spPr>
          <a:xfrm>
            <a:off x="332703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 dirty="0" smtClean="0"/>
              <a:t>pont</a:t>
            </a:r>
            <a:endParaRPr lang="hu-HU" noProof="0" dirty="0"/>
          </a:p>
        </p:txBody>
      </p:sp>
      <p:sp>
        <p:nvSpPr>
          <p:cNvPr id="50" name="Szöveg helye 7"/>
          <p:cNvSpPr>
            <a:spLocks noGrp="1"/>
          </p:cNvSpPr>
          <p:nvPr>
            <p:ph type="body" sz="quarter" idx="28" hasCustomPrompt="1"/>
          </p:nvPr>
        </p:nvSpPr>
        <p:spPr>
          <a:xfrm>
            <a:off x="332703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 dirty="0" smtClean="0"/>
              <a:t>pont</a:t>
            </a:r>
            <a:endParaRPr lang="hu-HU" noProof="0" dirty="0"/>
          </a:p>
        </p:txBody>
      </p:sp>
      <p:sp>
        <p:nvSpPr>
          <p:cNvPr id="55" name="Szöveg helye 7"/>
          <p:cNvSpPr>
            <a:spLocks noGrp="1"/>
          </p:cNvSpPr>
          <p:nvPr>
            <p:ph type="body" sz="quarter" idx="33" hasCustomPrompt="1"/>
          </p:nvPr>
        </p:nvSpPr>
        <p:spPr>
          <a:xfrm>
            <a:off x="332703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 dirty="0" smtClean="0"/>
              <a:t>pont</a:t>
            </a:r>
            <a:endParaRPr lang="hu-HU" noProof="0" dirty="0"/>
          </a:p>
        </p:txBody>
      </p:sp>
      <p:sp>
        <p:nvSpPr>
          <p:cNvPr id="60" name="Szöveg helye 7"/>
          <p:cNvSpPr>
            <a:spLocks noGrp="1"/>
          </p:cNvSpPr>
          <p:nvPr>
            <p:ph type="body" sz="quarter" idx="38" hasCustomPrompt="1"/>
          </p:nvPr>
        </p:nvSpPr>
        <p:spPr>
          <a:xfrm>
            <a:off x="332703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 dirty="0" smtClean="0"/>
              <a:t>pont</a:t>
            </a:r>
            <a:endParaRPr lang="hu-HU" noProof="0" dirty="0"/>
          </a:p>
        </p:txBody>
      </p:sp>
      <p:sp>
        <p:nvSpPr>
          <p:cNvPr id="36" name="Szöveg helye 7"/>
          <p:cNvSpPr>
            <a:spLocks noGrp="1"/>
          </p:cNvSpPr>
          <p:nvPr>
            <p:ph type="body" sz="quarter" idx="14" hasCustomPrompt="1"/>
          </p:nvPr>
        </p:nvSpPr>
        <p:spPr>
          <a:xfrm>
            <a:off x="2689537" y="357393"/>
            <a:ext cx="2099258" cy="914400"/>
          </a:xfr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 dirty="0" smtClean="0"/>
              <a:t>2. kategória</a:t>
            </a:r>
            <a:endParaRPr lang="hu-HU" noProof="0" dirty="0"/>
          </a:p>
        </p:txBody>
      </p:sp>
      <p:sp>
        <p:nvSpPr>
          <p:cNvPr id="41" name="Szöveg helye 7"/>
          <p:cNvSpPr>
            <a:spLocks noGrp="1"/>
          </p:cNvSpPr>
          <p:nvPr>
            <p:ph type="body" sz="quarter" idx="19" hasCustomPrompt="1"/>
          </p:nvPr>
        </p:nvSpPr>
        <p:spPr>
          <a:xfrm>
            <a:off x="2689537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 dirty="0" smtClean="0"/>
              <a:t>pont</a:t>
            </a:r>
            <a:endParaRPr lang="hu-HU" noProof="0" dirty="0"/>
          </a:p>
        </p:txBody>
      </p:sp>
      <p:sp>
        <p:nvSpPr>
          <p:cNvPr id="46" name="Szöveg helye 7"/>
          <p:cNvSpPr>
            <a:spLocks noGrp="1"/>
          </p:cNvSpPr>
          <p:nvPr>
            <p:ph type="body" sz="quarter" idx="24" hasCustomPrompt="1"/>
          </p:nvPr>
        </p:nvSpPr>
        <p:spPr>
          <a:xfrm>
            <a:off x="2689537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 dirty="0" smtClean="0"/>
              <a:t>pont</a:t>
            </a:r>
            <a:endParaRPr lang="hu-HU" noProof="0" dirty="0"/>
          </a:p>
        </p:txBody>
      </p:sp>
      <p:sp>
        <p:nvSpPr>
          <p:cNvPr id="51" name="Szöveg helye 7"/>
          <p:cNvSpPr>
            <a:spLocks noGrp="1"/>
          </p:cNvSpPr>
          <p:nvPr>
            <p:ph type="body" sz="quarter" idx="29" hasCustomPrompt="1"/>
          </p:nvPr>
        </p:nvSpPr>
        <p:spPr>
          <a:xfrm>
            <a:off x="2689537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 dirty="0" smtClean="0"/>
              <a:t>pont</a:t>
            </a:r>
            <a:endParaRPr lang="hu-HU" noProof="0" dirty="0"/>
          </a:p>
        </p:txBody>
      </p:sp>
      <p:sp>
        <p:nvSpPr>
          <p:cNvPr id="56" name="Szöveg helye 7"/>
          <p:cNvSpPr>
            <a:spLocks noGrp="1"/>
          </p:cNvSpPr>
          <p:nvPr>
            <p:ph type="body" sz="quarter" idx="34" hasCustomPrompt="1"/>
          </p:nvPr>
        </p:nvSpPr>
        <p:spPr>
          <a:xfrm>
            <a:off x="2689537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 dirty="0" smtClean="0"/>
              <a:t>pont</a:t>
            </a:r>
            <a:endParaRPr lang="hu-HU" noProof="0" dirty="0"/>
          </a:p>
        </p:txBody>
      </p:sp>
      <p:sp>
        <p:nvSpPr>
          <p:cNvPr id="61" name="Szöveg helye 7"/>
          <p:cNvSpPr>
            <a:spLocks noGrp="1"/>
          </p:cNvSpPr>
          <p:nvPr>
            <p:ph type="body" sz="quarter" idx="39" hasCustomPrompt="1"/>
          </p:nvPr>
        </p:nvSpPr>
        <p:spPr>
          <a:xfrm>
            <a:off x="2689537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 dirty="0" smtClean="0"/>
              <a:t>pont</a:t>
            </a:r>
            <a:endParaRPr lang="hu-HU" noProof="0" dirty="0"/>
          </a:p>
        </p:txBody>
      </p:sp>
      <p:sp>
        <p:nvSpPr>
          <p:cNvPr id="37" name="Szöveg helye 7"/>
          <p:cNvSpPr>
            <a:spLocks noGrp="1"/>
          </p:cNvSpPr>
          <p:nvPr>
            <p:ph type="body" sz="quarter" idx="15" hasCustomPrompt="1"/>
          </p:nvPr>
        </p:nvSpPr>
        <p:spPr>
          <a:xfrm>
            <a:off x="5046371" y="357393"/>
            <a:ext cx="2099258" cy="914400"/>
          </a:xfr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 dirty="0" smtClean="0"/>
              <a:t>3. kategória</a:t>
            </a:r>
            <a:endParaRPr lang="hu-HU" noProof="0" dirty="0"/>
          </a:p>
        </p:txBody>
      </p:sp>
      <p:sp>
        <p:nvSpPr>
          <p:cNvPr id="42" name="Szöveg helye 7"/>
          <p:cNvSpPr>
            <a:spLocks noGrp="1"/>
          </p:cNvSpPr>
          <p:nvPr>
            <p:ph type="body" sz="quarter" idx="20" hasCustomPrompt="1"/>
          </p:nvPr>
        </p:nvSpPr>
        <p:spPr>
          <a:xfrm>
            <a:off x="5046371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 dirty="0" smtClean="0"/>
              <a:t>pont</a:t>
            </a:r>
            <a:endParaRPr lang="hu-HU" noProof="0" dirty="0"/>
          </a:p>
        </p:txBody>
      </p:sp>
      <p:sp>
        <p:nvSpPr>
          <p:cNvPr id="47" name="Szöveg helye 7"/>
          <p:cNvSpPr>
            <a:spLocks noGrp="1"/>
          </p:cNvSpPr>
          <p:nvPr>
            <p:ph type="body" sz="quarter" idx="25" hasCustomPrompt="1"/>
          </p:nvPr>
        </p:nvSpPr>
        <p:spPr>
          <a:xfrm>
            <a:off x="5046371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 dirty="0" smtClean="0"/>
              <a:t>pont</a:t>
            </a:r>
            <a:endParaRPr lang="hu-HU" noProof="0" dirty="0"/>
          </a:p>
        </p:txBody>
      </p:sp>
      <p:sp>
        <p:nvSpPr>
          <p:cNvPr id="52" name="Szöveg helye 7"/>
          <p:cNvSpPr>
            <a:spLocks noGrp="1"/>
          </p:cNvSpPr>
          <p:nvPr>
            <p:ph type="body" sz="quarter" idx="30" hasCustomPrompt="1"/>
          </p:nvPr>
        </p:nvSpPr>
        <p:spPr>
          <a:xfrm>
            <a:off x="5046371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 dirty="0" smtClean="0"/>
              <a:t>pont</a:t>
            </a:r>
            <a:endParaRPr lang="hu-HU" noProof="0" dirty="0"/>
          </a:p>
        </p:txBody>
      </p:sp>
      <p:sp>
        <p:nvSpPr>
          <p:cNvPr id="57" name="Szöveg helye 7"/>
          <p:cNvSpPr>
            <a:spLocks noGrp="1"/>
          </p:cNvSpPr>
          <p:nvPr>
            <p:ph type="body" sz="quarter" idx="35" hasCustomPrompt="1"/>
          </p:nvPr>
        </p:nvSpPr>
        <p:spPr>
          <a:xfrm>
            <a:off x="5046371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 dirty="0" smtClean="0"/>
              <a:t>pont</a:t>
            </a:r>
            <a:endParaRPr lang="hu-HU" noProof="0" dirty="0"/>
          </a:p>
        </p:txBody>
      </p:sp>
      <p:sp>
        <p:nvSpPr>
          <p:cNvPr id="62" name="Szöveg helye 7"/>
          <p:cNvSpPr>
            <a:spLocks noGrp="1"/>
          </p:cNvSpPr>
          <p:nvPr>
            <p:ph type="body" sz="quarter" idx="40" hasCustomPrompt="1"/>
          </p:nvPr>
        </p:nvSpPr>
        <p:spPr>
          <a:xfrm>
            <a:off x="5046371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 dirty="0" smtClean="0"/>
              <a:t>pont</a:t>
            </a:r>
            <a:endParaRPr lang="hu-HU" noProof="0" dirty="0"/>
          </a:p>
        </p:txBody>
      </p:sp>
      <p:sp>
        <p:nvSpPr>
          <p:cNvPr id="38" name="Szöveg helye 7"/>
          <p:cNvSpPr>
            <a:spLocks noGrp="1"/>
          </p:cNvSpPr>
          <p:nvPr>
            <p:ph type="body" sz="quarter" idx="16" hasCustomPrompt="1"/>
          </p:nvPr>
        </p:nvSpPr>
        <p:spPr>
          <a:xfrm>
            <a:off x="7403205" y="357393"/>
            <a:ext cx="2099258" cy="914400"/>
          </a:xfrm>
          <a:solidFill>
            <a:schemeClr val="accent4"/>
          </a:solidFill>
          <a:ln>
            <a:solidFill>
              <a:schemeClr val="accent4"/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 dirty="0" smtClean="0"/>
              <a:t>4. kategória</a:t>
            </a:r>
            <a:endParaRPr lang="hu-HU" noProof="0" dirty="0"/>
          </a:p>
        </p:txBody>
      </p:sp>
      <p:sp>
        <p:nvSpPr>
          <p:cNvPr id="43" name="Szöveg helye 7"/>
          <p:cNvSpPr>
            <a:spLocks noGrp="1"/>
          </p:cNvSpPr>
          <p:nvPr>
            <p:ph type="body" sz="quarter" idx="21" hasCustomPrompt="1"/>
          </p:nvPr>
        </p:nvSpPr>
        <p:spPr>
          <a:xfrm>
            <a:off x="7403205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 dirty="0" smtClean="0"/>
              <a:t>pont</a:t>
            </a:r>
            <a:endParaRPr lang="hu-HU" noProof="0" dirty="0"/>
          </a:p>
        </p:txBody>
      </p:sp>
      <p:sp>
        <p:nvSpPr>
          <p:cNvPr id="48" name="Szöveg helye 7"/>
          <p:cNvSpPr>
            <a:spLocks noGrp="1"/>
          </p:cNvSpPr>
          <p:nvPr>
            <p:ph type="body" sz="quarter" idx="26" hasCustomPrompt="1"/>
          </p:nvPr>
        </p:nvSpPr>
        <p:spPr>
          <a:xfrm>
            <a:off x="7403205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 dirty="0" smtClean="0"/>
              <a:t>pont</a:t>
            </a:r>
            <a:endParaRPr lang="hu-HU" noProof="0" dirty="0"/>
          </a:p>
        </p:txBody>
      </p:sp>
      <p:sp>
        <p:nvSpPr>
          <p:cNvPr id="53" name="Szöveg helye 7"/>
          <p:cNvSpPr>
            <a:spLocks noGrp="1"/>
          </p:cNvSpPr>
          <p:nvPr>
            <p:ph type="body" sz="quarter" idx="31" hasCustomPrompt="1"/>
          </p:nvPr>
        </p:nvSpPr>
        <p:spPr>
          <a:xfrm>
            <a:off x="7403205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 dirty="0" smtClean="0"/>
              <a:t>pont</a:t>
            </a:r>
            <a:endParaRPr lang="hu-HU" noProof="0" dirty="0"/>
          </a:p>
        </p:txBody>
      </p:sp>
      <p:sp>
        <p:nvSpPr>
          <p:cNvPr id="58" name="Szöveg helye 7"/>
          <p:cNvSpPr>
            <a:spLocks noGrp="1"/>
          </p:cNvSpPr>
          <p:nvPr>
            <p:ph type="body" sz="quarter" idx="36" hasCustomPrompt="1"/>
          </p:nvPr>
        </p:nvSpPr>
        <p:spPr>
          <a:xfrm>
            <a:off x="7403205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 dirty="0" smtClean="0"/>
              <a:t>pont</a:t>
            </a:r>
            <a:endParaRPr lang="hu-HU" noProof="0" dirty="0"/>
          </a:p>
        </p:txBody>
      </p:sp>
      <p:sp>
        <p:nvSpPr>
          <p:cNvPr id="63" name="Szöveg helye 7"/>
          <p:cNvSpPr>
            <a:spLocks noGrp="1"/>
          </p:cNvSpPr>
          <p:nvPr>
            <p:ph type="body" sz="quarter" idx="41" hasCustomPrompt="1"/>
          </p:nvPr>
        </p:nvSpPr>
        <p:spPr>
          <a:xfrm>
            <a:off x="7403205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 dirty="0" smtClean="0"/>
              <a:t>pont</a:t>
            </a:r>
            <a:endParaRPr lang="hu-HU" noProof="0" dirty="0"/>
          </a:p>
        </p:txBody>
      </p:sp>
      <p:sp>
        <p:nvSpPr>
          <p:cNvPr id="39" name="Szöveg helye 7"/>
          <p:cNvSpPr>
            <a:spLocks noGrp="1"/>
          </p:cNvSpPr>
          <p:nvPr>
            <p:ph type="body" sz="quarter" idx="17" hasCustomPrompt="1"/>
          </p:nvPr>
        </p:nvSpPr>
        <p:spPr>
          <a:xfrm>
            <a:off x="9760039" y="357393"/>
            <a:ext cx="2099258" cy="914400"/>
          </a:xfrm>
          <a:solidFill>
            <a:schemeClr val="accent5"/>
          </a:solidFill>
          <a:ln>
            <a:solidFill>
              <a:schemeClr val="accent5"/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 dirty="0" smtClean="0"/>
              <a:t>5. kategória</a:t>
            </a:r>
            <a:endParaRPr lang="hu-HU" noProof="0" dirty="0"/>
          </a:p>
        </p:txBody>
      </p:sp>
      <p:sp>
        <p:nvSpPr>
          <p:cNvPr id="44" name="Szöveg helye 7"/>
          <p:cNvSpPr>
            <a:spLocks noGrp="1"/>
          </p:cNvSpPr>
          <p:nvPr>
            <p:ph type="body" sz="quarter" idx="22" hasCustomPrompt="1"/>
          </p:nvPr>
        </p:nvSpPr>
        <p:spPr>
          <a:xfrm>
            <a:off x="9760039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 dirty="0" smtClean="0"/>
              <a:t>pont</a:t>
            </a:r>
            <a:endParaRPr lang="hu-HU" noProof="0" dirty="0"/>
          </a:p>
        </p:txBody>
      </p:sp>
      <p:sp>
        <p:nvSpPr>
          <p:cNvPr id="49" name="Szöveg helye 7"/>
          <p:cNvSpPr>
            <a:spLocks noGrp="1"/>
          </p:cNvSpPr>
          <p:nvPr>
            <p:ph type="body" sz="quarter" idx="27" hasCustomPrompt="1"/>
          </p:nvPr>
        </p:nvSpPr>
        <p:spPr>
          <a:xfrm>
            <a:off x="9760039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 dirty="0" smtClean="0"/>
              <a:t>pont</a:t>
            </a:r>
            <a:endParaRPr lang="hu-HU" noProof="0" dirty="0"/>
          </a:p>
        </p:txBody>
      </p:sp>
      <p:sp>
        <p:nvSpPr>
          <p:cNvPr id="54" name="Szöveg helye 7"/>
          <p:cNvSpPr>
            <a:spLocks noGrp="1"/>
          </p:cNvSpPr>
          <p:nvPr>
            <p:ph type="body" sz="quarter" idx="32" hasCustomPrompt="1"/>
          </p:nvPr>
        </p:nvSpPr>
        <p:spPr>
          <a:xfrm>
            <a:off x="9760039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 dirty="0" smtClean="0"/>
              <a:t>pont</a:t>
            </a:r>
            <a:endParaRPr lang="hu-HU" noProof="0" dirty="0"/>
          </a:p>
        </p:txBody>
      </p:sp>
      <p:sp>
        <p:nvSpPr>
          <p:cNvPr id="59" name="Szöveg helye 7"/>
          <p:cNvSpPr>
            <a:spLocks noGrp="1"/>
          </p:cNvSpPr>
          <p:nvPr>
            <p:ph type="body" sz="quarter" idx="37" hasCustomPrompt="1"/>
          </p:nvPr>
        </p:nvSpPr>
        <p:spPr>
          <a:xfrm>
            <a:off x="9760039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 dirty="0" smtClean="0"/>
              <a:t>pont</a:t>
            </a:r>
            <a:endParaRPr lang="hu-HU" noProof="0" dirty="0"/>
          </a:p>
        </p:txBody>
      </p:sp>
      <p:sp>
        <p:nvSpPr>
          <p:cNvPr id="64" name="Szöveg helye 7"/>
          <p:cNvSpPr>
            <a:spLocks noGrp="1"/>
          </p:cNvSpPr>
          <p:nvPr>
            <p:ph type="body" sz="quarter" idx="42" hasCustomPrompt="1"/>
          </p:nvPr>
        </p:nvSpPr>
        <p:spPr>
          <a:xfrm>
            <a:off x="9760039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 dirty="0" smtClean="0"/>
              <a:t>pont</a:t>
            </a:r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3830760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 kategória válasza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"/>
          <p:cNvSpPr txBox="1"/>
          <p:nvPr userDrawn="1"/>
        </p:nvSpPr>
        <p:spPr>
          <a:xfrm rot="16200000">
            <a:off x="-2011120" y="1605327"/>
            <a:ext cx="5749803" cy="253915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rtl="0"/>
            <a:r>
              <a:rPr lang="hu-HU" sz="16500" noProof="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Válasz</a:t>
            </a:r>
            <a:endParaRPr lang="hu-HU" sz="16500" noProof="0" dirty="0">
              <a:solidFill>
                <a:schemeClr val="bg1">
                  <a:lumMod val="85000"/>
                  <a:lumOff val="15000"/>
                </a:schemeClr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Kérdés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3200" baseline="0"/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 dirty="0" smtClean="0"/>
              <a:t>Írja ide a választ </a:t>
            </a:r>
            <a:endParaRPr lang="hu-HU" noProof="0" dirty="0"/>
          </a:p>
        </p:txBody>
      </p:sp>
      <p:sp>
        <p:nvSpPr>
          <p:cNvPr id="2" name="Téglalap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noProof="0" dirty="0"/>
          </a:p>
        </p:txBody>
      </p:sp>
      <p:sp>
        <p:nvSpPr>
          <p:cNvPr id="13" name="Pontok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rtlCol="0" anchor="ctr">
            <a:noAutofit/>
          </a:bodyPr>
          <a:lstStyle>
            <a:lvl1pPr marL="0" indent="0" algn="r" rtl="0">
              <a:spcBef>
                <a:spcPts val="0"/>
              </a:spcBef>
              <a:buNone/>
              <a:defRPr sz="46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 dirty="0" smtClean="0"/>
              <a:t>Pontok</a:t>
            </a:r>
            <a:endParaRPr lang="hu-HU" noProof="0" dirty="0"/>
          </a:p>
        </p:txBody>
      </p:sp>
      <p:sp>
        <p:nvSpPr>
          <p:cNvPr id="10" name="Vissza a táblához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>
              <a:solidFill>
                <a:schemeClr val="tx1"/>
              </a:solidFill>
            </a:endParaRPr>
          </a:p>
        </p:txBody>
      </p:sp>
      <p:sp>
        <p:nvSpPr>
          <p:cNvPr id="5" name="Cím 4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l" rtl="0"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pPr rtl="0"/>
            <a:r>
              <a:rPr lang="hu-HU" noProof="0" dirty="0" smtClean="0"/>
              <a:t>3. kategória</a:t>
            </a:r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3721660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. kategória elválasztój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noProof="0" dirty="0"/>
          </a:p>
        </p:txBody>
      </p:sp>
      <p:sp>
        <p:nvSpPr>
          <p:cNvPr id="4" name="Cím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 rtlCol="0">
            <a:normAutofit/>
          </a:bodyPr>
          <a:lstStyle>
            <a:lvl1pPr algn="l" rtl="0">
              <a:defRPr sz="5400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hu-HU" noProof="0" dirty="0" smtClean="0"/>
              <a:t>4. kategória elválasztó diája</a:t>
            </a:r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730655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. kategória kérdése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K"/>
          <p:cNvSpPr txBox="1"/>
          <p:nvPr userDrawn="1"/>
        </p:nvSpPr>
        <p:spPr>
          <a:xfrm rot="16200000">
            <a:off x="-2011120" y="1682271"/>
            <a:ext cx="5749803" cy="238526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rtl="0"/>
            <a:r>
              <a:rPr lang="hu-HU" sz="15500" noProof="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Kérdés</a:t>
            </a:r>
            <a:endParaRPr lang="hu-HU" sz="15500" noProof="0" dirty="0">
              <a:solidFill>
                <a:schemeClr val="bg1">
                  <a:lumMod val="85000"/>
                  <a:lumOff val="15000"/>
                </a:schemeClr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Kérdés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3200" baseline="0"/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 dirty="0" smtClean="0"/>
              <a:t>Írja ide a kérdést </a:t>
            </a:r>
            <a:endParaRPr lang="hu-HU" noProof="0" dirty="0"/>
          </a:p>
        </p:txBody>
      </p:sp>
      <p:sp>
        <p:nvSpPr>
          <p:cNvPr id="2" name="Téglalap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noProof="0" dirty="0"/>
          </a:p>
        </p:txBody>
      </p:sp>
      <p:sp>
        <p:nvSpPr>
          <p:cNvPr id="13" name="Pontok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rtlCol="0" anchor="ctr">
            <a:noAutofit/>
          </a:bodyPr>
          <a:lstStyle>
            <a:lvl1pPr marL="0" indent="0" algn="r" rtl="0">
              <a:spcBef>
                <a:spcPts val="0"/>
              </a:spcBef>
              <a:buNone/>
              <a:defRPr sz="46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 dirty="0" smtClean="0"/>
              <a:t>Pontok</a:t>
            </a:r>
            <a:endParaRPr lang="hu-HU" noProof="0" dirty="0"/>
          </a:p>
        </p:txBody>
      </p:sp>
      <p:sp>
        <p:nvSpPr>
          <p:cNvPr id="10" name="Vissza a táblához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>
              <a:solidFill>
                <a:schemeClr val="tx1"/>
              </a:solidFill>
            </a:endParaRPr>
          </a:p>
        </p:txBody>
      </p:sp>
      <p:sp>
        <p:nvSpPr>
          <p:cNvPr id="5" name="Cím 4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l" rtl="0"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pPr rtl="0"/>
            <a:r>
              <a:rPr lang="hu-HU" noProof="0" dirty="0" smtClean="0"/>
              <a:t>4. kategória</a:t>
            </a:r>
            <a:endParaRPr lang="hu-HU" noProof="0" dirty="0"/>
          </a:p>
        </p:txBody>
      </p:sp>
      <p:sp>
        <p:nvSpPr>
          <p:cNvPr id="12" name="Vissza a táblához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610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. kategória válasza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"/>
          <p:cNvSpPr txBox="1"/>
          <p:nvPr userDrawn="1"/>
        </p:nvSpPr>
        <p:spPr>
          <a:xfrm rot="16200000">
            <a:off x="-2011120" y="1605327"/>
            <a:ext cx="5749803" cy="253915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rtl="0"/>
            <a:r>
              <a:rPr lang="hu-HU" sz="16500" noProof="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Válasz</a:t>
            </a:r>
            <a:endParaRPr lang="hu-HU" sz="16500" noProof="0" dirty="0">
              <a:solidFill>
                <a:schemeClr val="bg1">
                  <a:lumMod val="85000"/>
                  <a:lumOff val="15000"/>
                </a:schemeClr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Kérdés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3200" baseline="0"/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 dirty="0" smtClean="0"/>
              <a:t>Írja ide a választ </a:t>
            </a:r>
            <a:endParaRPr lang="hu-HU" noProof="0" dirty="0"/>
          </a:p>
        </p:txBody>
      </p:sp>
      <p:sp>
        <p:nvSpPr>
          <p:cNvPr id="2" name="Téglalap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noProof="0" dirty="0"/>
          </a:p>
        </p:txBody>
      </p:sp>
      <p:sp>
        <p:nvSpPr>
          <p:cNvPr id="13" name="Pontok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rtlCol="0" anchor="ctr">
            <a:noAutofit/>
          </a:bodyPr>
          <a:lstStyle>
            <a:lvl1pPr marL="0" indent="0" algn="r" rtl="0">
              <a:spcBef>
                <a:spcPts val="0"/>
              </a:spcBef>
              <a:buNone/>
              <a:defRPr sz="46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 dirty="0" smtClean="0"/>
              <a:t>Pontok</a:t>
            </a:r>
            <a:endParaRPr lang="hu-HU" noProof="0" dirty="0"/>
          </a:p>
        </p:txBody>
      </p:sp>
      <p:sp>
        <p:nvSpPr>
          <p:cNvPr id="10" name="Vissza a táblához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>
              <a:solidFill>
                <a:schemeClr val="tx1"/>
              </a:solidFill>
            </a:endParaRPr>
          </a:p>
        </p:txBody>
      </p:sp>
      <p:sp>
        <p:nvSpPr>
          <p:cNvPr id="4" name="Cím 3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l" rtl="0"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pPr rtl="0"/>
            <a:r>
              <a:rPr lang="hu-HU" noProof="0" dirty="0" smtClean="0"/>
              <a:t>4. kategória</a:t>
            </a:r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3960869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. kategória elválasztój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noProof="0" dirty="0"/>
          </a:p>
        </p:txBody>
      </p:sp>
      <p:sp>
        <p:nvSpPr>
          <p:cNvPr id="4" name="Cím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 rtlCol="0">
            <a:normAutofit/>
          </a:bodyPr>
          <a:lstStyle>
            <a:lvl1pPr algn="l" rtl="0">
              <a:defRPr sz="5400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hu-HU" noProof="0" dirty="0" smtClean="0"/>
              <a:t>5. kategória elválasztó diája</a:t>
            </a:r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971966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. kategória kérdései">
    <p:bg>
      <p:bgPr>
        <a:solidFill>
          <a:schemeClr val="bg2">
            <a:alpha val="9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K"/>
          <p:cNvSpPr txBox="1"/>
          <p:nvPr userDrawn="1"/>
        </p:nvSpPr>
        <p:spPr>
          <a:xfrm rot="16200000">
            <a:off x="-2011120" y="1682271"/>
            <a:ext cx="5749803" cy="238526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rtl="0"/>
            <a:r>
              <a:rPr lang="hu-HU" sz="15500" noProof="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Kérdés</a:t>
            </a:r>
            <a:endParaRPr lang="hu-HU" sz="15500" noProof="0" dirty="0">
              <a:solidFill>
                <a:schemeClr val="bg1">
                  <a:lumMod val="85000"/>
                  <a:lumOff val="15000"/>
                </a:schemeClr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Kérdés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3200" baseline="0"/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 dirty="0" smtClean="0"/>
              <a:t>Írja ide a kérdést </a:t>
            </a:r>
            <a:endParaRPr lang="hu-HU" noProof="0" dirty="0"/>
          </a:p>
        </p:txBody>
      </p:sp>
      <p:sp>
        <p:nvSpPr>
          <p:cNvPr id="2" name="Téglalap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noProof="0" dirty="0"/>
          </a:p>
        </p:txBody>
      </p:sp>
      <p:sp>
        <p:nvSpPr>
          <p:cNvPr id="13" name="Pontok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rtlCol="0" anchor="ctr">
            <a:noAutofit/>
          </a:bodyPr>
          <a:lstStyle>
            <a:lvl1pPr marL="0" indent="0" algn="r" rtl="0">
              <a:spcBef>
                <a:spcPts val="0"/>
              </a:spcBef>
              <a:buNone/>
              <a:defRPr sz="46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 dirty="0" smtClean="0"/>
              <a:t>Pontok</a:t>
            </a:r>
            <a:endParaRPr lang="hu-HU" noProof="0" dirty="0"/>
          </a:p>
        </p:txBody>
      </p:sp>
      <p:sp>
        <p:nvSpPr>
          <p:cNvPr id="10" name="Vissza a táblához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>
              <a:solidFill>
                <a:schemeClr val="tx1"/>
              </a:solidFill>
            </a:endParaRPr>
          </a:p>
        </p:txBody>
      </p:sp>
      <p:sp>
        <p:nvSpPr>
          <p:cNvPr id="5" name="Cím 4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l" rtl="0"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pPr rtl="0"/>
            <a:r>
              <a:rPr lang="hu-HU" noProof="0" dirty="0" smtClean="0"/>
              <a:t>5. kategória</a:t>
            </a:r>
            <a:endParaRPr lang="hu-HU" noProof="0" dirty="0"/>
          </a:p>
        </p:txBody>
      </p:sp>
      <p:sp>
        <p:nvSpPr>
          <p:cNvPr id="12" name="Vissza a táblához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40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. kategória válasza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"/>
          <p:cNvSpPr txBox="1"/>
          <p:nvPr userDrawn="1"/>
        </p:nvSpPr>
        <p:spPr>
          <a:xfrm rot="16200000">
            <a:off x="-2011120" y="1605327"/>
            <a:ext cx="5749803" cy="253915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rtl="0"/>
            <a:r>
              <a:rPr lang="hu-HU" sz="16500" noProof="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Válasz</a:t>
            </a:r>
            <a:endParaRPr lang="hu-HU" sz="16500" noProof="0" dirty="0">
              <a:solidFill>
                <a:schemeClr val="bg1">
                  <a:lumMod val="85000"/>
                  <a:lumOff val="15000"/>
                </a:schemeClr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Kérdés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3200" baseline="0"/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 dirty="0" smtClean="0"/>
              <a:t>Írja ide a választ </a:t>
            </a:r>
            <a:endParaRPr lang="hu-HU" noProof="0" dirty="0"/>
          </a:p>
        </p:txBody>
      </p:sp>
      <p:sp>
        <p:nvSpPr>
          <p:cNvPr id="2" name="Téglalap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noProof="0" dirty="0"/>
          </a:p>
        </p:txBody>
      </p:sp>
      <p:sp>
        <p:nvSpPr>
          <p:cNvPr id="13" name="Pontok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rtlCol="0" anchor="ctr">
            <a:noAutofit/>
          </a:bodyPr>
          <a:lstStyle>
            <a:lvl1pPr marL="0" indent="0" algn="r" rtl="0">
              <a:spcBef>
                <a:spcPts val="0"/>
              </a:spcBef>
              <a:buNone/>
              <a:defRPr sz="46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 dirty="0" smtClean="0"/>
              <a:t>Pontok</a:t>
            </a:r>
            <a:endParaRPr lang="hu-HU" noProof="0" dirty="0"/>
          </a:p>
        </p:txBody>
      </p:sp>
      <p:sp>
        <p:nvSpPr>
          <p:cNvPr id="10" name="Vissza a táblához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>
              <a:solidFill>
                <a:schemeClr val="tx1"/>
              </a:solidFill>
            </a:endParaRPr>
          </a:p>
        </p:txBody>
      </p:sp>
      <p:sp>
        <p:nvSpPr>
          <p:cNvPr id="5" name="Cím 4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l" rtl="0"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pPr rtl="0"/>
            <a:r>
              <a:rPr lang="hu-HU" noProof="0" dirty="0" smtClean="0"/>
              <a:t>5. kategória</a:t>
            </a:r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3933521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 kategória elválasztój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noProof="0" dirty="0"/>
          </a:p>
        </p:txBody>
      </p:sp>
      <p:sp>
        <p:nvSpPr>
          <p:cNvPr id="4" name="Cím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 rtlCol="0">
            <a:normAutofit/>
          </a:bodyPr>
          <a:lstStyle>
            <a:lvl1pPr algn="l" rtl="0">
              <a:defRPr sz="5400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hu-HU" noProof="0" dirty="0" smtClean="0"/>
              <a:t>1. kategória elválasztó diája</a:t>
            </a:r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115712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 kategória kérdése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K"/>
          <p:cNvSpPr txBox="1"/>
          <p:nvPr userDrawn="1"/>
        </p:nvSpPr>
        <p:spPr>
          <a:xfrm rot="16200000">
            <a:off x="-2011120" y="1682271"/>
            <a:ext cx="5749803" cy="238526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rtl="0"/>
            <a:r>
              <a:rPr lang="hu-HU" sz="15500" noProof="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Kérdés</a:t>
            </a:r>
            <a:endParaRPr lang="hu-HU" sz="15500" noProof="0" dirty="0">
              <a:solidFill>
                <a:schemeClr val="bg1">
                  <a:lumMod val="85000"/>
                  <a:lumOff val="15000"/>
                </a:schemeClr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Kérdés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3200" baseline="0"/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 dirty="0" smtClean="0"/>
              <a:t>Írja ide a kérdést </a:t>
            </a:r>
            <a:endParaRPr lang="hu-HU" noProof="0" dirty="0"/>
          </a:p>
        </p:txBody>
      </p:sp>
      <p:sp>
        <p:nvSpPr>
          <p:cNvPr id="2" name="Téglalap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noProof="0" dirty="0"/>
          </a:p>
        </p:txBody>
      </p:sp>
      <p:sp>
        <p:nvSpPr>
          <p:cNvPr id="13" name="Pontok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rtlCol="0" anchor="ctr">
            <a:noAutofit/>
          </a:bodyPr>
          <a:lstStyle>
            <a:lvl1pPr marL="0" indent="0" algn="r" rtl="0">
              <a:spcBef>
                <a:spcPts val="0"/>
              </a:spcBef>
              <a:buNone/>
              <a:defRPr sz="46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 dirty="0" smtClean="0"/>
              <a:t>Pontok</a:t>
            </a:r>
            <a:endParaRPr lang="hu-HU" noProof="0" dirty="0"/>
          </a:p>
        </p:txBody>
      </p:sp>
      <p:sp>
        <p:nvSpPr>
          <p:cNvPr id="10" name="Vissza a táblához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>
              <a:solidFill>
                <a:schemeClr val="tx1"/>
              </a:solidFill>
            </a:endParaRPr>
          </a:p>
        </p:txBody>
      </p:sp>
      <p:sp>
        <p:nvSpPr>
          <p:cNvPr id="6" name="Cím 5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l" rtl="0"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pPr rtl="0"/>
            <a:r>
              <a:rPr lang="hu-HU" noProof="0" dirty="0" smtClean="0"/>
              <a:t>1. kategória</a:t>
            </a:r>
            <a:endParaRPr lang="hu-HU" noProof="0" dirty="0"/>
          </a:p>
        </p:txBody>
      </p:sp>
      <p:sp>
        <p:nvSpPr>
          <p:cNvPr id="14" name="Vissza a táblához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229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 kategória válasza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"/>
          <p:cNvSpPr txBox="1"/>
          <p:nvPr userDrawn="1"/>
        </p:nvSpPr>
        <p:spPr>
          <a:xfrm rot="16200000">
            <a:off x="-2011120" y="1605327"/>
            <a:ext cx="5749803" cy="253915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rtl="0"/>
            <a:r>
              <a:rPr lang="hu-HU" sz="16500" noProof="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Válasz</a:t>
            </a:r>
            <a:endParaRPr lang="hu-HU" sz="16500" noProof="0" dirty="0">
              <a:solidFill>
                <a:schemeClr val="bg1">
                  <a:lumMod val="85000"/>
                  <a:lumOff val="15000"/>
                </a:schemeClr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Kérdés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3200" baseline="0"/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 dirty="0" smtClean="0"/>
              <a:t>Írja ide a választ </a:t>
            </a:r>
            <a:endParaRPr lang="hu-HU" noProof="0" dirty="0"/>
          </a:p>
        </p:txBody>
      </p:sp>
      <p:sp>
        <p:nvSpPr>
          <p:cNvPr id="2" name="Téglalap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noProof="0" dirty="0"/>
          </a:p>
        </p:txBody>
      </p:sp>
      <p:sp>
        <p:nvSpPr>
          <p:cNvPr id="13" name="Pontok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rtlCol="0" anchor="ctr">
            <a:noAutofit/>
          </a:bodyPr>
          <a:lstStyle>
            <a:lvl1pPr marL="0" indent="0" algn="r" rtl="0">
              <a:spcBef>
                <a:spcPts val="0"/>
              </a:spcBef>
              <a:buNone/>
              <a:defRPr sz="46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 dirty="0" smtClean="0"/>
              <a:t>Pontok</a:t>
            </a:r>
            <a:endParaRPr lang="hu-HU" noProof="0" dirty="0"/>
          </a:p>
        </p:txBody>
      </p:sp>
      <p:sp>
        <p:nvSpPr>
          <p:cNvPr id="10" name="Vissza a táblához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>
              <a:solidFill>
                <a:schemeClr val="tx1"/>
              </a:solidFill>
            </a:endParaRPr>
          </a:p>
        </p:txBody>
      </p:sp>
      <p:sp>
        <p:nvSpPr>
          <p:cNvPr id="4" name="Cím 3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l" rtl="0"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pPr rtl="0"/>
            <a:r>
              <a:rPr lang="hu-HU" noProof="0" dirty="0" smtClean="0"/>
              <a:t>1. kategória</a:t>
            </a:r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1319601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 kategória elválasztój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noProof="0" dirty="0"/>
          </a:p>
        </p:txBody>
      </p:sp>
      <p:sp>
        <p:nvSpPr>
          <p:cNvPr id="4" name="Cím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 rtlCol="0">
            <a:normAutofit/>
          </a:bodyPr>
          <a:lstStyle>
            <a:lvl1pPr algn="l" rtl="0">
              <a:defRPr sz="5400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hu-HU" noProof="0" dirty="0" smtClean="0"/>
              <a:t>2. kategória elválasztó diája</a:t>
            </a:r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1317110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 kategória kérdése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K"/>
          <p:cNvSpPr txBox="1"/>
          <p:nvPr userDrawn="1"/>
        </p:nvSpPr>
        <p:spPr>
          <a:xfrm rot="16200000">
            <a:off x="-2011120" y="1682271"/>
            <a:ext cx="5749803" cy="238526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rtl="0"/>
            <a:r>
              <a:rPr lang="hu-HU" sz="15500" noProof="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Kérdés</a:t>
            </a:r>
            <a:endParaRPr lang="hu-HU" sz="15500" noProof="0" dirty="0">
              <a:solidFill>
                <a:schemeClr val="bg1">
                  <a:lumMod val="85000"/>
                  <a:lumOff val="15000"/>
                </a:schemeClr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Kérdés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3200" baseline="0"/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 dirty="0" smtClean="0"/>
              <a:t>Írja ide a kérdést </a:t>
            </a:r>
            <a:endParaRPr lang="hu-HU" noProof="0" dirty="0"/>
          </a:p>
        </p:txBody>
      </p:sp>
      <p:sp>
        <p:nvSpPr>
          <p:cNvPr id="2" name="Téglalap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noProof="0" dirty="0"/>
          </a:p>
        </p:txBody>
      </p:sp>
      <p:sp>
        <p:nvSpPr>
          <p:cNvPr id="13" name="Pontok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rtlCol="0" anchor="ctr">
            <a:noAutofit/>
          </a:bodyPr>
          <a:lstStyle>
            <a:lvl1pPr marL="0" indent="0" algn="r" rtl="0">
              <a:spcBef>
                <a:spcPts val="0"/>
              </a:spcBef>
              <a:buNone/>
              <a:defRPr sz="46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 dirty="0" smtClean="0"/>
              <a:t>Pontok</a:t>
            </a:r>
            <a:endParaRPr lang="hu-HU" noProof="0" dirty="0"/>
          </a:p>
        </p:txBody>
      </p:sp>
      <p:sp>
        <p:nvSpPr>
          <p:cNvPr id="10" name="Vissza a táblához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>
              <a:solidFill>
                <a:schemeClr val="tx1"/>
              </a:solidFill>
            </a:endParaRPr>
          </a:p>
        </p:txBody>
      </p:sp>
      <p:sp>
        <p:nvSpPr>
          <p:cNvPr id="4" name="Cím 3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l" rtl="0"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pPr rtl="0"/>
            <a:r>
              <a:rPr lang="hu-HU" noProof="0" dirty="0" smtClean="0"/>
              <a:t>2. kategória</a:t>
            </a:r>
            <a:endParaRPr lang="hu-HU" noProof="0" dirty="0"/>
          </a:p>
        </p:txBody>
      </p:sp>
      <p:sp>
        <p:nvSpPr>
          <p:cNvPr id="12" name="Vissza a táblához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39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 kategória válasza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"/>
          <p:cNvSpPr txBox="1"/>
          <p:nvPr userDrawn="1"/>
        </p:nvSpPr>
        <p:spPr>
          <a:xfrm rot="16200000">
            <a:off x="-2011120" y="1605327"/>
            <a:ext cx="5749803" cy="253915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rtl="0"/>
            <a:r>
              <a:rPr lang="hu-HU" sz="16500" noProof="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Válasz</a:t>
            </a:r>
            <a:endParaRPr lang="hu-HU" sz="16500" noProof="0" dirty="0">
              <a:solidFill>
                <a:schemeClr val="bg1">
                  <a:lumMod val="85000"/>
                  <a:lumOff val="15000"/>
                </a:schemeClr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Kérdés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3200" baseline="0"/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 dirty="0" smtClean="0"/>
              <a:t>Írja ide a választ </a:t>
            </a:r>
            <a:endParaRPr lang="hu-HU" noProof="0" dirty="0"/>
          </a:p>
        </p:txBody>
      </p:sp>
      <p:sp>
        <p:nvSpPr>
          <p:cNvPr id="2" name="Téglalap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noProof="0" dirty="0"/>
          </a:p>
        </p:txBody>
      </p:sp>
      <p:sp>
        <p:nvSpPr>
          <p:cNvPr id="13" name="Pontok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rtlCol="0" anchor="ctr">
            <a:noAutofit/>
          </a:bodyPr>
          <a:lstStyle>
            <a:lvl1pPr marL="0" indent="0" algn="r" rtl="0">
              <a:spcBef>
                <a:spcPts val="0"/>
              </a:spcBef>
              <a:buNone/>
              <a:defRPr sz="46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 dirty="0" smtClean="0"/>
              <a:t>Pontok</a:t>
            </a:r>
            <a:endParaRPr lang="hu-HU" noProof="0" dirty="0"/>
          </a:p>
        </p:txBody>
      </p:sp>
      <p:sp>
        <p:nvSpPr>
          <p:cNvPr id="10" name="Vissza a táblához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>
              <a:solidFill>
                <a:schemeClr val="tx1"/>
              </a:solidFill>
            </a:endParaRPr>
          </a:p>
        </p:txBody>
      </p:sp>
      <p:sp>
        <p:nvSpPr>
          <p:cNvPr id="4" name="Cím 3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l" rtl="0"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pPr rtl="0"/>
            <a:r>
              <a:rPr lang="hu-HU" noProof="0" dirty="0" smtClean="0"/>
              <a:t>2. kategória</a:t>
            </a:r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503755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 kategória elválasztój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noProof="0" dirty="0"/>
          </a:p>
        </p:txBody>
      </p:sp>
      <p:sp>
        <p:nvSpPr>
          <p:cNvPr id="4" name="Cím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 rtlCol="0">
            <a:normAutofit/>
          </a:bodyPr>
          <a:lstStyle>
            <a:lvl1pPr algn="l" rtl="0">
              <a:defRPr sz="5400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hu-HU" noProof="0" dirty="0" smtClean="0"/>
              <a:t>3. kategória elválasztó diája</a:t>
            </a:r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201598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 kategória kérdése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K"/>
          <p:cNvSpPr txBox="1"/>
          <p:nvPr userDrawn="1"/>
        </p:nvSpPr>
        <p:spPr>
          <a:xfrm rot="16200000">
            <a:off x="-2011120" y="1682271"/>
            <a:ext cx="5749803" cy="238526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rtl="0"/>
            <a:r>
              <a:rPr lang="hu-HU" sz="15500" noProof="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Kérdés</a:t>
            </a:r>
            <a:endParaRPr lang="hu-HU" sz="15500" noProof="0" dirty="0">
              <a:solidFill>
                <a:schemeClr val="bg1">
                  <a:lumMod val="85000"/>
                  <a:lumOff val="15000"/>
                </a:schemeClr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Kérdés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3200" baseline="0"/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 dirty="0" smtClean="0"/>
              <a:t>Írja ide a kérdést </a:t>
            </a:r>
            <a:endParaRPr lang="hu-HU" noProof="0" dirty="0"/>
          </a:p>
        </p:txBody>
      </p:sp>
      <p:sp>
        <p:nvSpPr>
          <p:cNvPr id="2" name="Téglalap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noProof="0" dirty="0"/>
          </a:p>
        </p:txBody>
      </p:sp>
      <p:sp>
        <p:nvSpPr>
          <p:cNvPr id="13" name="Pontok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rtlCol="0" anchor="ctr">
            <a:noAutofit/>
          </a:bodyPr>
          <a:lstStyle>
            <a:lvl1pPr marL="0" indent="0" algn="r" rtl="0">
              <a:spcBef>
                <a:spcPts val="0"/>
              </a:spcBef>
              <a:buNone/>
              <a:defRPr sz="46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 dirty="0" smtClean="0"/>
              <a:t>Pontok</a:t>
            </a:r>
            <a:endParaRPr lang="hu-HU" noProof="0" dirty="0"/>
          </a:p>
        </p:txBody>
      </p:sp>
      <p:sp>
        <p:nvSpPr>
          <p:cNvPr id="10" name="Vissza a táblához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>
              <a:solidFill>
                <a:schemeClr val="tx1"/>
              </a:solidFill>
            </a:endParaRPr>
          </a:p>
        </p:txBody>
      </p:sp>
      <p:sp>
        <p:nvSpPr>
          <p:cNvPr id="5" name="Cím 4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l" rtl="0"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pPr rtl="0"/>
            <a:r>
              <a:rPr lang="hu-HU" noProof="0" dirty="0" smtClean="0"/>
              <a:t>3. kategória</a:t>
            </a:r>
            <a:endParaRPr lang="hu-HU" noProof="0" dirty="0"/>
          </a:p>
        </p:txBody>
      </p:sp>
      <p:sp>
        <p:nvSpPr>
          <p:cNvPr id="12" name="Vissza a táblához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62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1133588" y="5900384"/>
            <a:ext cx="7969542" cy="7813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hu-HU" noProof="0" dirty="0" smtClean="0"/>
              <a:t>Mintacím szerkesztése</a:t>
            </a:r>
            <a:endParaRPr lang="hu-HU" noProof="0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133588" y="1825625"/>
            <a:ext cx="10220212" cy="40747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hu-HU" noProof="0" dirty="0" smtClean="0"/>
              <a:t>Mintaszöveg szerkesztése</a:t>
            </a:r>
          </a:p>
          <a:p>
            <a:pPr lvl="1" rtl="0"/>
            <a:r>
              <a:rPr lang="hu-HU" noProof="0" dirty="0" smtClean="0"/>
              <a:t>Második szint</a:t>
            </a:r>
          </a:p>
          <a:p>
            <a:pPr lvl="2" rtl="0"/>
            <a:r>
              <a:rPr lang="hu-HU" noProof="0" dirty="0" smtClean="0"/>
              <a:t>Harmadik szint</a:t>
            </a:r>
          </a:p>
          <a:p>
            <a:pPr lvl="3" rtl="0"/>
            <a:r>
              <a:rPr lang="hu-HU" noProof="0" dirty="0" smtClean="0"/>
              <a:t>Negyedik szint</a:t>
            </a:r>
          </a:p>
          <a:p>
            <a:pPr lvl="4" rtl="0"/>
            <a:r>
              <a:rPr lang="hu-HU" noProof="0" dirty="0" smtClean="0"/>
              <a:t>Ötödik szint</a:t>
            </a:r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CEAB3-D0BA-4527-9894-660EED24C7DA}" type="datetime1">
              <a:rPr lang="hu-HU" smtClean="0"/>
              <a:pPr/>
              <a:t>2014.01.29.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hu-HU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hu-HU" dirty="0" smtClean="0"/>
              <a:t>‹#›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759714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5" r:id="rId1"/>
    <p:sldLayoutId id="2147483659" r:id="rId2"/>
    <p:sldLayoutId id="2147483666" r:id="rId3"/>
    <p:sldLayoutId id="2147483668" r:id="rId4"/>
    <p:sldLayoutId id="2147483662" r:id="rId5"/>
    <p:sldLayoutId id="2147483669" r:id="rId6"/>
    <p:sldLayoutId id="2147483670" r:id="rId7"/>
    <p:sldLayoutId id="2147483663" r:id="rId8"/>
    <p:sldLayoutId id="2147483671" r:id="rId9"/>
    <p:sldLayoutId id="2147483672" r:id="rId10"/>
    <p:sldLayoutId id="2147483664" r:id="rId11"/>
    <p:sldLayoutId id="2147483673" r:id="rId12"/>
    <p:sldLayoutId id="2147483674" r:id="rId13"/>
    <p:sldLayoutId id="2147483665" r:id="rId14"/>
    <p:sldLayoutId id="2147483675" r:id="rId15"/>
    <p:sldLayoutId id="2147483676" r:id="rId16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25.xml"/><Relationship Id="rId18" Type="http://schemas.openxmlformats.org/officeDocument/2006/relationships/slide" Target="slide36.xml"/><Relationship Id="rId26" Type="http://schemas.openxmlformats.org/officeDocument/2006/relationships/slide" Target="slide53.xml"/><Relationship Id="rId3" Type="http://schemas.openxmlformats.org/officeDocument/2006/relationships/slide" Target="slide3.xml"/><Relationship Id="rId21" Type="http://schemas.openxmlformats.org/officeDocument/2006/relationships/slide" Target="slide42.xml"/><Relationship Id="rId7" Type="http://schemas.openxmlformats.org/officeDocument/2006/relationships/slide" Target="slide11.xml"/><Relationship Id="rId12" Type="http://schemas.openxmlformats.org/officeDocument/2006/relationships/slide" Target="slide22.xml"/><Relationship Id="rId17" Type="http://schemas.openxmlformats.org/officeDocument/2006/relationships/slide" Target="slide33.xml"/><Relationship Id="rId25" Type="http://schemas.openxmlformats.org/officeDocument/2006/relationships/slide" Target="slide51.xml"/><Relationship Id="rId2" Type="http://schemas.openxmlformats.org/officeDocument/2006/relationships/notesSlide" Target="../notesSlides/notesSlide1.xml"/><Relationship Id="rId16" Type="http://schemas.openxmlformats.org/officeDocument/2006/relationships/slide" Target="slide31.xml"/><Relationship Id="rId20" Type="http://schemas.openxmlformats.org/officeDocument/2006/relationships/slide" Target="slide40.xml"/><Relationship Id="rId1" Type="http://schemas.openxmlformats.org/officeDocument/2006/relationships/slideLayout" Target="../slideLayouts/slideLayout1.xml"/><Relationship Id="rId6" Type="http://schemas.openxmlformats.org/officeDocument/2006/relationships/slide" Target="slide9.xml"/><Relationship Id="rId11" Type="http://schemas.openxmlformats.org/officeDocument/2006/relationships/slide" Target="slide20.xml"/><Relationship Id="rId24" Type="http://schemas.openxmlformats.org/officeDocument/2006/relationships/slide" Target="slide49.xml"/><Relationship Id="rId5" Type="http://schemas.openxmlformats.org/officeDocument/2006/relationships/slide" Target="slide7.xml"/><Relationship Id="rId15" Type="http://schemas.openxmlformats.org/officeDocument/2006/relationships/slide" Target="slide29.xml"/><Relationship Id="rId23" Type="http://schemas.openxmlformats.org/officeDocument/2006/relationships/slide" Target="slide47.xml"/><Relationship Id="rId10" Type="http://schemas.openxmlformats.org/officeDocument/2006/relationships/slide" Target="slide18.xml"/><Relationship Id="rId19" Type="http://schemas.openxmlformats.org/officeDocument/2006/relationships/slide" Target="slide38.xml"/><Relationship Id="rId4" Type="http://schemas.openxmlformats.org/officeDocument/2006/relationships/slide" Target="slide5.xml"/><Relationship Id="rId9" Type="http://schemas.openxmlformats.org/officeDocument/2006/relationships/slide" Target="slide16.xml"/><Relationship Id="rId14" Type="http://schemas.openxmlformats.org/officeDocument/2006/relationships/slide" Target="slide27.xml"/><Relationship Id="rId22" Type="http://schemas.openxmlformats.org/officeDocument/2006/relationships/slide" Target="slide44.xml"/><Relationship Id="rId27" Type="http://schemas.openxmlformats.org/officeDocument/2006/relationships/slide" Target="slide5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5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5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5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zöveg helye 6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 dirty="0" smtClean="0"/>
              <a:t>1. kategória</a:t>
            </a:r>
            <a:endParaRPr lang="hu-HU" dirty="0"/>
          </a:p>
        </p:txBody>
      </p:sp>
      <p:sp>
        <p:nvSpPr>
          <p:cNvPr id="128" name="Szöveg helye 12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r>
              <a:rPr lang="hu-HU" dirty="0" smtClean="0">
                <a:hlinkClick r:id="rId3" action="ppaction://hlinksldjump"/>
              </a:rPr>
              <a:t>10</a:t>
            </a:r>
            <a:endParaRPr lang="hu-HU" dirty="0"/>
          </a:p>
        </p:txBody>
      </p:sp>
      <p:sp>
        <p:nvSpPr>
          <p:cNvPr id="133" name="Szöveg helye 13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r>
              <a:rPr lang="hu-HU" dirty="0" smtClean="0">
                <a:hlinkClick r:id="rId4" action="ppaction://hlinksldjump"/>
              </a:rPr>
              <a:t>20</a:t>
            </a:r>
            <a:endParaRPr lang="hu-HU" dirty="0"/>
          </a:p>
        </p:txBody>
      </p:sp>
      <p:sp>
        <p:nvSpPr>
          <p:cNvPr id="138" name="Szöveg helye 13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r>
              <a:rPr lang="hu-HU" dirty="0" smtClean="0">
                <a:hlinkClick r:id="rId5" action="ppaction://hlinksldjump"/>
              </a:rPr>
              <a:t>30</a:t>
            </a:r>
            <a:endParaRPr lang="hu-HU" dirty="0"/>
          </a:p>
        </p:txBody>
      </p:sp>
      <p:sp>
        <p:nvSpPr>
          <p:cNvPr id="143" name="Szöveg helye 14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r>
              <a:rPr lang="hu-HU" dirty="0" smtClean="0">
                <a:hlinkClick r:id="rId6" action="ppaction://hlinksldjump"/>
              </a:rPr>
              <a:t>40</a:t>
            </a:r>
            <a:endParaRPr lang="hu-HU" dirty="0"/>
          </a:p>
        </p:txBody>
      </p:sp>
      <p:sp>
        <p:nvSpPr>
          <p:cNvPr id="148" name="Szöveg helye 14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r>
              <a:rPr lang="hu-HU" dirty="0" smtClean="0">
                <a:hlinkClick r:id="rId7" action="ppaction://hlinksldjump"/>
              </a:rPr>
              <a:t>50</a:t>
            </a:r>
            <a:endParaRPr lang="hu-HU" dirty="0"/>
          </a:p>
        </p:txBody>
      </p:sp>
      <p:sp>
        <p:nvSpPr>
          <p:cNvPr id="64" name="Szöveg helye 6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hu-HU" dirty="0" smtClean="0"/>
              <a:t>2. kategória</a:t>
            </a:r>
            <a:endParaRPr lang="hu-HU" dirty="0"/>
          </a:p>
        </p:txBody>
      </p:sp>
      <p:sp>
        <p:nvSpPr>
          <p:cNvPr id="129" name="Szöveg helye 12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r>
              <a:rPr lang="hu-HU" dirty="0" smtClean="0">
                <a:hlinkClick r:id="rId8" action="ppaction://hlinksldjump"/>
              </a:rPr>
              <a:t>10</a:t>
            </a:r>
            <a:endParaRPr lang="hu-HU" dirty="0"/>
          </a:p>
        </p:txBody>
      </p:sp>
      <p:sp>
        <p:nvSpPr>
          <p:cNvPr id="134" name="Szöveg helye 13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r>
              <a:rPr lang="hu-HU" dirty="0" smtClean="0">
                <a:hlinkClick r:id="rId9" action="ppaction://hlinksldjump"/>
              </a:rPr>
              <a:t>20</a:t>
            </a:r>
            <a:endParaRPr lang="hu-HU" dirty="0"/>
          </a:p>
        </p:txBody>
      </p:sp>
      <p:sp>
        <p:nvSpPr>
          <p:cNvPr id="139" name="Szöveg helye 13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r>
              <a:rPr lang="hu-HU" dirty="0" smtClean="0">
                <a:hlinkClick r:id="rId10" action="ppaction://hlinksldjump"/>
              </a:rPr>
              <a:t>30</a:t>
            </a:r>
            <a:endParaRPr lang="hu-HU" dirty="0"/>
          </a:p>
        </p:txBody>
      </p:sp>
      <p:sp>
        <p:nvSpPr>
          <p:cNvPr id="144" name="Szöveg helye 14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r>
              <a:rPr lang="hu-HU" dirty="0" smtClean="0">
                <a:hlinkClick r:id="rId11" action="ppaction://hlinksldjump"/>
              </a:rPr>
              <a:t>40</a:t>
            </a:r>
            <a:endParaRPr lang="hu-HU" dirty="0"/>
          </a:p>
        </p:txBody>
      </p:sp>
      <p:sp>
        <p:nvSpPr>
          <p:cNvPr id="149" name="Szöveg helye 14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r>
              <a:rPr lang="hu-HU" dirty="0" smtClean="0">
                <a:hlinkClick r:id="rId12" action="ppaction://hlinksldjump"/>
              </a:rPr>
              <a:t>50</a:t>
            </a:r>
            <a:endParaRPr lang="hu-HU" dirty="0"/>
          </a:p>
        </p:txBody>
      </p:sp>
      <p:sp>
        <p:nvSpPr>
          <p:cNvPr id="65" name="Szöveg helye 6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r>
              <a:rPr lang="hu-HU" dirty="0" smtClean="0"/>
              <a:t>3. kategória</a:t>
            </a:r>
            <a:endParaRPr lang="hu-HU" dirty="0"/>
          </a:p>
        </p:txBody>
      </p:sp>
      <p:sp>
        <p:nvSpPr>
          <p:cNvPr id="130" name="Szöveg helye 12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r>
              <a:rPr lang="hu-HU" dirty="0" smtClean="0">
                <a:hlinkClick r:id="rId13" action="ppaction://hlinksldjump"/>
              </a:rPr>
              <a:t>10</a:t>
            </a:r>
            <a:endParaRPr lang="hu-HU" dirty="0"/>
          </a:p>
        </p:txBody>
      </p:sp>
      <p:sp>
        <p:nvSpPr>
          <p:cNvPr id="135" name="Szöveg helye 13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r>
              <a:rPr lang="hu-HU" dirty="0" smtClean="0">
                <a:hlinkClick r:id="rId14" action="ppaction://hlinksldjump"/>
              </a:rPr>
              <a:t>20</a:t>
            </a:r>
            <a:endParaRPr lang="hu-HU" dirty="0"/>
          </a:p>
        </p:txBody>
      </p:sp>
      <p:sp>
        <p:nvSpPr>
          <p:cNvPr id="140" name="Szöveg helye 13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r>
              <a:rPr lang="hu-HU" dirty="0" smtClean="0">
                <a:hlinkClick r:id="rId15" action="ppaction://hlinksldjump"/>
              </a:rPr>
              <a:t>30</a:t>
            </a:r>
            <a:endParaRPr lang="hu-HU" dirty="0"/>
          </a:p>
        </p:txBody>
      </p:sp>
      <p:sp>
        <p:nvSpPr>
          <p:cNvPr id="145" name="Szöveg helye 14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r>
              <a:rPr lang="hu-HU" dirty="0" smtClean="0">
                <a:hlinkClick r:id="rId16" action="ppaction://hlinksldjump"/>
              </a:rPr>
              <a:t>40</a:t>
            </a:r>
            <a:endParaRPr lang="hu-HU" dirty="0"/>
          </a:p>
        </p:txBody>
      </p:sp>
      <p:sp>
        <p:nvSpPr>
          <p:cNvPr id="150" name="Szöveg helye 14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r>
              <a:rPr lang="hu-HU" dirty="0" smtClean="0">
                <a:hlinkClick r:id="rId17" action="ppaction://hlinksldjump"/>
              </a:rPr>
              <a:t>50</a:t>
            </a:r>
            <a:endParaRPr lang="hu-HU" dirty="0"/>
          </a:p>
        </p:txBody>
      </p:sp>
      <p:sp>
        <p:nvSpPr>
          <p:cNvPr id="66" name="Szöveg helye 6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 dirty="0" smtClean="0"/>
              <a:t>4. kategória</a:t>
            </a:r>
            <a:endParaRPr lang="hu-HU" dirty="0"/>
          </a:p>
        </p:txBody>
      </p:sp>
      <p:sp>
        <p:nvSpPr>
          <p:cNvPr id="131" name="Szöveg helye 13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r>
              <a:rPr lang="hu-HU" dirty="0" smtClean="0">
                <a:hlinkClick r:id="rId18" action="ppaction://hlinksldjump"/>
              </a:rPr>
              <a:t>10</a:t>
            </a:r>
            <a:endParaRPr lang="hu-HU" dirty="0"/>
          </a:p>
        </p:txBody>
      </p:sp>
      <p:sp>
        <p:nvSpPr>
          <p:cNvPr id="136" name="Szöveg helye 13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r>
              <a:rPr lang="hu-HU" dirty="0" smtClean="0">
                <a:hlinkClick r:id="rId19" action="ppaction://hlinksldjump"/>
              </a:rPr>
              <a:t>20</a:t>
            </a:r>
            <a:endParaRPr lang="hu-HU" dirty="0"/>
          </a:p>
        </p:txBody>
      </p:sp>
      <p:sp>
        <p:nvSpPr>
          <p:cNvPr id="141" name="Szöveg helye 14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r>
              <a:rPr lang="hu-HU" dirty="0" smtClean="0">
                <a:hlinkClick r:id="rId20" action="ppaction://hlinksldjump"/>
              </a:rPr>
              <a:t>30</a:t>
            </a:r>
            <a:endParaRPr lang="hu-HU" dirty="0"/>
          </a:p>
        </p:txBody>
      </p:sp>
      <p:sp>
        <p:nvSpPr>
          <p:cNvPr id="146" name="Szöveg helye 14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r>
              <a:rPr lang="hu-HU" dirty="0" smtClean="0">
                <a:hlinkClick r:id="rId21" action="ppaction://hlinksldjump"/>
              </a:rPr>
              <a:t>40</a:t>
            </a:r>
            <a:endParaRPr lang="hu-HU" dirty="0"/>
          </a:p>
        </p:txBody>
      </p:sp>
      <p:sp>
        <p:nvSpPr>
          <p:cNvPr id="151" name="Szöveg helye 15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r>
              <a:rPr lang="hu-HU" dirty="0" smtClean="0">
                <a:hlinkClick r:id="rId22" action="ppaction://hlinksldjump"/>
              </a:rPr>
              <a:t>50</a:t>
            </a:r>
            <a:endParaRPr lang="hu-HU" dirty="0"/>
          </a:p>
        </p:txBody>
      </p:sp>
      <p:sp>
        <p:nvSpPr>
          <p:cNvPr id="67" name="Szöveg helye 6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r>
              <a:rPr lang="hu-HU" dirty="0" smtClean="0"/>
              <a:t>5. kategória</a:t>
            </a:r>
            <a:endParaRPr lang="hu-HU" dirty="0"/>
          </a:p>
        </p:txBody>
      </p:sp>
      <p:sp>
        <p:nvSpPr>
          <p:cNvPr id="132" name="Szöveg helye 13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r>
              <a:rPr lang="hu-HU" dirty="0" smtClean="0">
                <a:hlinkClick r:id="rId23" action="ppaction://hlinksldjump"/>
              </a:rPr>
              <a:t>10</a:t>
            </a:r>
            <a:endParaRPr lang="hu-HU" dirty="0"/>
          </a:p>
        </p:txBody>
      </p:sp>
      <p:sp>
        <p:nvSpPr>
          <p:cNvPr id="137" name="Szöveg helye 13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r>
              <a:rPr lang="hu-HU" dirty="0" smtClean="0">
                <a:hlinkClick r:id="rId24" action="ppaction://hlinksldjump"/>
              </a:rPr>
              <a:t>20</a:t>
            </a:r>
            <a:endParaRPr lang="hu-HU" dirty="0"/>
          </a:p>
        </p:txBody>
      </p:sp>
      <p:sp>
        <p:nvSpPr>
          <p:cNvPr id="142" name="Szöveg helye 14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r>
              <a:rPr lang="hu-HU" dirty="0" smtClean="0">
                <a:hlinkClick r:id="rId25" action="ppaction://hlinksldjump"/>
              </a:rPr>
              <a:t>30</a:t>
            </a:r>
            <a:endParaRPr lang="hu-HU" dirty="0"/>
          </a:p>
        </p:txBody>
      </p:sp>
      <p:sp>
        <p:nvSpPr>
          <p:cNvPr id="147" name="Szöveg helye 14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r>
              <a:rPr lang="hu-HU" dirty="0" smtClean="0">
                <a:hlinkClick r:id="rId26" action="ppaction://hlinksldjump"/>
              </a:rPr>
              <a:t>40</a:t>
            </a:r>
            <a:endParaRPr lang="hu-HU" dirty="0"/>
          </a:p>
        </p:txBody>
      </p:sp>
      <p:sp>
        <p:nvSpPr>
          <p:cNvPr id="152" name="Szöveg helye 15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r>
              <a:rPr lang="hu-HU" dirty="0" smtClean="0">
                <a:hlinkClick r:id="rId27" action="ppaction://hlinksldjump"/>
              </a:rPr>
              <a:t>50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8246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 dirty="0" smtClean="0"/>
              <a:t>Az 1</a:t>
            </a:r>
            <a:r>
              <a:rPr lang="hu-HU" dirty="0" smtClean="0"/>
              <a:t>. kategória válasza 40 pontért</a:t>
            </a:r>
            <a:endParaRPr lang="hu-HU" dirty="0"/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 dirty="0" smtClean="0"/>
              <a:t>40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1. kategória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91345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 dirty="0" smtClean="0"/>
              <a:t>Az 1</a:t>
            </a:r>
            <a:r>
              <a:rPr lang="hu-HU" dirty="0" smtClean="0"/>
              <a:t>. kategória kérdése 50 pontért</a:t>
            </a:r>
            <a:endParaRPr lang="hu-HU" dirty="0"/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 dirty="0" smtClean="0"/>
              <a:t>50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1. kategória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90803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 dirty="0" smtClean="0"/>
              <a:t>Az 1</a:t>
            </a:r>
            <a:r>
              <a:rPr lang="hu-HU" dirty="0" smtClean="0"/>
              <a:t>. kategória válasza 50 pontért</a:t>
            </a:r>
            <a:endParaRPr lang="hu-HU" dirty="0"/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 dirty="0" smtClean="0"/>
              <a:t>50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1. kategória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32026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A 2</a:t>
            </a:r>
            <a:r>
              <a:rPr lang="hu-HU" dirty="0" smtClean="0"/>
              <a:t>. kategória kérdései következnek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82962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 dirty="0" smtClean="0"/>
              <a:t>A 2</a:t>
            </a:r>
            <a:r>
              <a:rPr lang="hu-HU" dirty="0" smtClean="0"/>
              <a:t>. kategória kérdése 10 pontért</a:t>
            </a:r>
            <a:endParaRPr lang="hu-HU" dirty="0"/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 dirty="0" smtClean="0"/>
              <a:t>10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2. kategória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35999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 dirty="0" smtClean="0"/>
              <a:t>A 2</a:t>
            </a:r>
            <a:r>
              <a:rPr lang="hu-HU" dirty="0" smtClean="0"/>
              <a:t>. kategória válasza 10 pontért</a:t>
            </a:r>
            <a:endParaRPr lang="hu-HU" dirty="0"/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 dirty="0" smtClean="0"/>
              <a:t>10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2. kategória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03371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 dirty="0" smtClean="0"/>
              <a:t>A 2</a:t>
            </a:r>
            <a:r>
              <a:rPr lang="hu-HU" dirty="0" smtClean="0"/>
              <a:t>. kategória kérdése 20 pontért</a:t>
            </a:r>
            <a:endParaRPr lang="hu-HU" dirty="0"/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 dirty="0" smtClean="0"/>
              <a:t>20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97872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 dirty="0" smtClean="0"/>
              <a:t>A 2</a:t>
            </a:r>
            <a:r>
              <a:rPr lang="hu-HU" dirty="0" smtClean="0"/>
              <a:t>. kategória válasza 20 pontért</a:t>
            </a:r>
            <a:endParaRPr lang="hu-HU" dirty="0"/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 dirty="0" smtClean="0"/>
              <a:t>20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2. kategória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7276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 dirty="0" smtClean="0"/>
              <a:t>A 2</a:t>
            </a:r>
            <a:r>
              <a:rPr lang="hu-HU" dirty="0" smtClean="0"/>
              <a:t>. kategória kérdése 30 pontért</a:t>
            </a:r>
            <a:endParaRPr lang="hu-HU" dirty="0"/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 dirty="0" smtClean="0"/>
              <a:t>30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2. kategória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5265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 dirty="0" smtClean="0"/>
              <a:t>A 2</a:t>
            </a:r>
            <a:r>
              <a:rPr lang="hu-HU" dirty="0" smtClean="0"/>
              <a:t>. kategória válasza 30 pontért</a:t>
            </a:r>
            <a:endParaRPr lang="hu-HU" dirty="0"/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 dirty="0" smtClean="0"/>
              <a:t>30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2. kategória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31145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Az 1</a:t>
            </a:r>
            <a:r>
              <a:rPr lang="hu-HU" dirty="0" smtClean="0"/>
              <a:t>. kategória kérdései következnek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6030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 dirty="0" smtClean="0"/>
              <a:t>A 2</a:t>
            </a:r>
            <a:r>
              <a:rPr lang="hu-HU" dirty="0" smtClean="0"/>
              <a:t>. kategória kérdése 40 pontért</a:t>
            </a:r>
            <a:endParaRPr lang="hu-HU" dirty="0"/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 dirty="0" smtClean="0"/>
              <a:t>40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2. kategória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01383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 dirty="0" smtClean="0"/>
              <a:t>A 2</a:t>
            </a:r>
            <a:r>
              <a:rPr lang="hu-HU" dirty="0" smtClean="0"/>
              <a:t>. kategória válasza 40 pontért</a:t>
            </a:r>
            <a:endParaRPr lang="hu-HU" dirty="0"/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 dirty="0" smtClean="0"/>
              <a:t>40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2. kategória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61282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 dirty="0" smtClean="0"/>
              <a:t>A 2</a:t>
            </a:r>
            <a:r>
              <a:rPr lang="hu-HU" dirty="0" smtClean="0"/>
              <a:t>. kategória kérdése 50 pontért</a:t>
            </a:r>
            <a:endParaRPr lang="hu-HU" dirty="0"/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 dirty="0" smtClean="0"/>
              <a:t>50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2. kategória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70436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 dirty="0" smtClean="0"/>
              <a:t>A 2</a:t>
            </a:r>
            <a:r>
              <a:rPr lang="hu-HU" dirty="0" smtClean="0"/>
              <a:t>. kategória válasza 50 pontért</a:t>
            </a:r>
            <a:endParaRPr lang="hu-HU" dirty="0"/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 dirty="0" smtClean="0"/>
              <a:t>50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2. kategória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60003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A 3</a:t>
            </a:r>
            <a:r>
              <a:rPr lang="hu-HU" dirty="0" smtClean="0"/>
              <a:t>. kategória kérdései következnek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34803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 dirty="0" smtClean="0"/>
              <a:t>A 3</a:t>
            </a:r>
            <a:r>
              <a:rPr lang="hu-HU" dirty="0" smtClean="0"/>
              <a:t>. kategória kérdése 10 pontért</a:t>
            </a:r>
            <a:endParaRPr lang="hu-HU" dirty="0"/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 dirty="0" smtClean="0"/>
              <a:t>10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3. kategória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48209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 dirty="0" smtClean="0"/>
              <a:t>A 3</a:t>
            </a:r>
            <a:r>
              <a:rPr lang="hu-HU" dirty="0" smtClean="0"/>
              <a:t>. kategória válasza 10 pontért</a:t>
            </a:r>
            <a:endParaRPr lang="hu-HU" dirty="0"/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 dirty="0" smtClean="0"/>
              <a:t>10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3. kategória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23697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 dirty="0" smtClean="0"/>
              <a:t>A 3</a:t>
            </a:r>
            <a:r>
              <a:rPr lang="hu-HU" dirty="0" smtClean="0"/>
              <a:t>. kategória kérdése 20 pontért</a:t>
            </a:r>
            <a:endParaRPr lang="hu-HU" dirty="0"/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 dirty="0" smtClean="0"/>
              <a:t>20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3. kategória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12111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 dirty="0" smtClean="0"/>
              <a:t>A 3</a:t>
            </a:r>
            <a:r>
              <a:rPr lang="hu-HU" dirty="0" smtClean="0"/>
              <a:t>. kategória válasza 20 pontért</a:t>
            </a:r>
            <a:endParaRPr lang="hu-HU" dirty="0"/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 dirty="0" smtClean="0"/>
              <a:t>20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3. kategória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02395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 dirty="0" smtClean="0"/>
              <a:t>A 3</a:t>
            </a:r>
            <a:r>
              <a:rPr lang="hu-HU" dirty="0" smtClean="0"/>
              <a:t>. kategória kérdése 30 pontért</a:t>
            </a:r>
            <a:endParaRPr lang="hu-HU" dirty="0"/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 dirty="0" smtClean="0"/>
              <a:t>30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3. kategória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17848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 dirty="0" smtClean="0"/>
              <a:t>Az 1</a:t>
            </a:r>
            <a:r>
              <a:rPr lang="hu-HU" dirty="0" smtClean="0"/>
              <a:t>. kategória kérdése 10 pontért</a:t>
            </a:r>
            <a:endParaRPr lang="hu-HU" dirty="0"/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 dirty="0" smtClean="0"/>
              <a:t>10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1. kategória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51635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 dirty="0" smtClean="0"/>
              <a:t>A 3</a:t>
            </a:r>
            <a:r>
              <a:rPr lang="hu-HU" dirty="0" smtClean="0"/>
              <a:t>. kategória válasza 30 pontért</a:t>
            </a:r>
            <a:endParaRPr lang="hu-HU" dirty="0"/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 dirty="0" smtClean="0"/>
              <a:t>30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3. kategória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66018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 dirty="0" smtClean="0"/>
              <a:t>A 3</a:t>
            </a:r>
            <a:r>
              <a:rPr lang="hu-HU" dirty="0" smtClean="0"/>
              <a:t>. kategória kérdése 40 pontért</a:t>
            </a:r>
            <a:endParaRPr lang="hu-HU" dirty="0"/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 dirty="0" smtClean="0"/>
              <a:t>40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3. kategória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72405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 dirty="0" smtClean="0"/>
              <a:t>A 3</a:t>
            </a:r>
            <a:r>
              <a:rPr lang="hu-HU" dirty="0" smtClean="0"/>
              <a:t>. kategória válasza 40 pontért</a:t>
            </a:r>
            <a:endParaRPr lang="hu-HU" dirty="0"/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 dirty="0" smtClean="0"/>
              <a:t>40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3. kategória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2655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 dirty="0" smtClean="0"/>
              <a:t>A 3</a:t>
            </a:r>
            <a:r>
              <a:rPr lang="hu-HU" dirty="0" smtClean="0"/>
              <a:t>. kategória kérdése 50 pontért</a:t>
            </a:r>
            <a:endParaRPr lang="hu-HU" dirty="0"/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 dirty="0" smtClean="0"/>
              <a:t>50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3. kategória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37208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 dirty="0" smtClean="0"/>
              <a:t>A 3</a:t>
            </a:r>
            <a:r>
              <a:rPr lang="hu-HU" dirty="0" smtClean="0"/>
              <a:t>. kategória válasza 50 pontért</a:t>
            </a:r>
            <a:endParaRPr lang="hu-HU" dirty="0"/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 dirty="0" smtClean="0"/>
              <a:t>50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3. kategória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23462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A 4</a:t>
            </a:r>
            <a:r>
              <a:rPr lang="hu-HU" dirty="0" smtClean="0"/>
              <a:t>. kategória kérdései következnek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3987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 dirty="0" smtClean="0"/>
              <a:t>A 4</a:t>
            </a:r>
            <a:r>
              <a:rPr lang="hu-HU" dirty="0" smtClean="0"/>
              <a:t>. kategória kérdése 10 pontért</a:t>
            </a:r>
            <a:endParaRPr lang="hu-HU" dirty="0"/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 dirty="0" smtClean="0"/>
              <a:t>10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4. kategória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66918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 dirty="0" smtClean="0"/>
              <a:t>A 4</a:t>
            </a:r>
            <a:r>
              <a:rPr lang="hu-HU" dirty="0" smtClean="0"/>
              <a:t>. kategória válasza 10 pontért</a:t>
            </a:r>
            <a:endParaRPr lang="hu-HU" dirty="0"/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 dirty="0" smtClean="0"/>
              <a:t>10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4. kategória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40650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 dirty="0" smtClean="0"/>
              <a:t>A 4</a:t>
            </a:r>
            <a:r>
              <a:rPr lang="hu-HU" dirty="0" smtClean="0"/>
              <a:t>. kategória kérdése 20 pontért</a:t>
            </a:r>
            <a:endParaRPr lang="hu-HU" dirty="0"/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 dirty="0" smtClean="0"/>
              <a:t>20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4. kategória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77313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 dirty="0" smtClean="0"/>
              <a:t>A 4</a:t>
            </a:r>
            <a:r>
              <a:rPr lang="hu-HU" dirty="0" smtClean="0"/>
              <a:t>. kategória válasza 20 pontért</a:t>
            </a:r>
            <a:endParaRPr lang="hu-HU" dirty="0"/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 dirty="0" smtClean="0"/>
              <a:t>20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4. kategória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83693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 dirty="0" smtClean="0"/>
              <a:t>Az 1</a:t>
            </a:r>
            <a:r>
              <a:rPr lang="hu-HU" dirty="0" smtClean="0"/>
              <a:t>. kategória válasza 10 pontért</a:t>
            </a:r>
            <a:endParaRPr lang="hu-HU" dirty="0"/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 dirty="0" smtClean="0"/>
              <a:t>10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1. kategória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29171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 dirty="0" smtClean="0"/>
              <a:t>A 4</a:t>
            </a:r>
            <a:r>
              <a:rPr lang="hu-HU" dirty="0" smtClean="0"/>
              <a:t>. kategória kérdése 30 pontért</a:t>
            </a:r>
            <a:endParaRPr lang="hu-HU" dirty="0"/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 dirty="0" smtClean="0"/>
              <a:t>30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4. kategória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46233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 dirty="0" smtClean="0"/>
              <a:t>A 4</a:t>
            </a:r>
            <a:r>
              <a:rPr lang="hu-HU" dirty="0" smtClean="0"/>
              <a:t>. kategória válasza 30 pontért</a:t>
            </a:r>
            <a:endParaRPr lang="hu-HU" dirty="0"/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 dirty="0" smtClean="0"/>
              <a:t>30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4. kategória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66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 dirty="0" smtClean="0"/>
              <a:t>A 4</a:t>
            </a:r>
            <a:r>
              <a:rPr lang="hu-HU" dirty="0" smtClean="0"/>
              <a:t>. kategória kérdése 40 pontért</a:t>
            </a:r>
            <a:endParaRPr lang="hu-HU" dirty="0"/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 dirty="0" smtClean="0"/>
              <a:t>40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4. kategória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6240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 dirty="0" smtClean="0"/>
              <a:t>A 4</a:t>
            </a:r>
            <a:r>
              <a:rPr lang="hu-HU" dirty="0" smtClean="0"/>
              <a:t>. kategória válasza 40 pontért</a:t>
            </a:r>
            <a:endParaRPr lang="hu-HU" dirty="0"/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 dirty="0" smtClean="0"/>
              <a:t>40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4. kategória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4461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 dirty="0" smtClean="0"/>
              <a:t>A 4</a:t>
            </a:r>
            <a:r>
              <a:rPr lang="hu-HU" dirty="0" smtClean="0"/>
              <a:t>. kategória kérdése 50 pontért</a:t>
            </a:r>
            <a:endParaRPr lang="hu-HU" dirty="0"/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 dirty="0" smtClean="0"/>
              <a:t>50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4. kategória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06562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 dirty="0" smtClean="0"/>
              <a:t>A 4</a:t>
            </a:r>
            <a:r>
              <a:rPr lang="hu-HU" dirty="0" smtClean="0"/>
              <a:t>. kategória válasza 50 pontért</a:t>
            </a:r>
            <a:endParaRPr lang="hu-HU" dirty="0"/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 dirty="0" smtClean="0"/>
              <a:t>50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4. kategória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6692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Az 5</a:t>
            </a:r>
            <a:r>
              <a:rPr lang="hu-HU" dirty="0" smtClean="0"/>
              <a:t>. kategória kérdései következnek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61025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 dirty="0" smtClean="0"/>
              <a:t>Az 5</a:t>
            </a:r>
            <a:r>
              <a:rPr lang="hu-HU" dirty="0" smtClean="0"/>
              <a:t>. kategória kérdése 10 pontért</a:t>
            </a:r>
            <a:endParaRPr lang="hu-HU" dirty="0"/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 dirty="0" smtClean="0"/>
              <a:t>10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5. kategória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60700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 dirty="0" smtClean="0"/>
              <a:t>Az 5</a:t>
            </a:r>
            <a:r>
              <a:rPr lang="hu-HU" dirty="0" smtClean="0"/>
              <a:t>. kategória válasza 10 pontért</a:t>
            </a:r>
            <a:endParaRPr lang="hu-HU" dirty="0"/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 dirty="0" smtClean="0"/>
              <a:t>10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5. kategória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1893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 dirty="0" smtClean="0"/>
              <a:t>Az 5</a:t>
            </a:r>
            <a:r>
              <a:rPr lang="hu-HU" dirty="0" smtClean="0"/>
              <a:t>. kategória kérdése 20 pontért</a:t>
            </a:r>
            <a:endParaRPr lang="hu-HU" dirty="0"/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 dirty="0" smtClean="0"/>
              <a:t>20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5. kategória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827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 dirty="0" smtClean="0"/>
              <a:t>Az 1</a:t>
            </a:r>
            <a:r>
              <a:rPr lang="hu-HU" dirty="0" smtClean="0"/>
              <a:t>. kategória kérdése 20 pontért</a:t>
            </a:r>
            <a:endParaRPr lang="hu-HU" dirty="0"/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 dirty="0" smtClean="0"/>
              <a:t>20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1. kategória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58398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 dirty="0" smtClean="0"/>
              <a:t>Az 5</a:t>
            </a:r>
            <a:r>
              <a:rPr lang="hu-HU" dirty="0" smtClean="0"/>
              <a:t>. kategória válasza 20 pontért</a:t>
            </a:r>
            <a:endParaRPr lang="hu-HU" dirty="0"/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 dirty="0" smtClean="0"/>
              <a:t>20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5. kategória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5462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 dirty="0" smtClean="0"/>
              <a:t>Az 5</a:t>
            </a:r>
            <a:r>
              <a:rPr lang="hu-HU" dirty="0" smtClean="0"/>
              <a:t>. kategória kérdése 30 pontért</a:t>
            </a:r>
            <a:endParaRPr lang="hu-HU" dirty="0"/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 dirty="0" smtClean="0"/>
              <a:t>30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5. kategória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63431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 dirty="0" smtClean="0"/>
              <a:t>Az 5</a:t>
            </a:r>
            <a:r>
              <a:rPr lang="hu-HU" dirty="0" smtClean="0"/>
              <a:t>. kategória válasza 30 pontért</a:t>
            </a:r>
            <a:endParaRPr lang="hu-HU" dirty="0"/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 dirty="0" smtClean="0"/>
              <a:t>30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5. kategória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6079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 dirty="0" smtClean="0"/>
              <a:t>Az 5</a:t>
            </a:r>
            <a:r>
              <a:rPr lang="hu-HU" dirty="0" smtClean="0"/>
              <a:t>. kategória kérdése 40 pontért</a:t>
            </a:r>
            <a:endParaRPr lang="hu-HU" dirty="0"/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 dirty="0" smtClean="0"/>
              <a:t>40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5. kategória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01523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 dirty="0" smtClean="0"/>
              <a:t>Az 5</a:t>
            </a:r>
            <a:r>
              <a:rPr lang="hu-HU" dirty="0" smtClean="0"/>
              <a:t>. kategória válasza 40 pontért</a:t>
            </a:r>
            <a:endParaRPr lang="hu-HU" dirty="0"/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 dirty="0" smtClean="0"/>
              <a:t>40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5. kategória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40214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 dirty="0" smtClean="0"/>
              <a:t>Az 5</a:t>
            </a:r>
            <a:r>
              <a:rPr lang="hu-HU" dirty="0" smtClean="0"/>
              <a:t>. kategória kérdése 50 pontért</a:t>
            </a:r>
            <a:endParaRPr lang="hu-HU" dirty="0"/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 dirty="0" smtClean="0"/>
              <a:t>50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5. kategória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78699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 dirty="0" smtClean="0"/>
              <a:t>Az 5</a:t>
            </a:r>
            <a:r>
              <a:rPr lang="hu-HU" dirty="0" smtClean="0"/>
              <a:t>. kategória válasza 50 pontért</a:t>
            </a:r>
            <a:endParaRPr lang="hu-HU" dirty="0"/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 dirty="0" smtClean="0"/>
              <a:t>50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5. kategória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05242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 dirty="0" smtClean="0"/>
              <a:t>Az 1</a:t>
            </a:r>
            <a:r>
              <a:rPr lang="hu-HU" dirty="0" smtClean="0"/>
              <a:t>. kategória válasza 20 pontért</a:t>
            </a:r>
            <a:endParaRPr lang="hu-HU" dirty="0"/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 dirty="0" smtClean="0"/>
              <a:t>20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1. kategória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06751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 dirty="0" smtClean="0"/>
              <a:t>Az 1</a:t>
            </a:r>
            <a:r>
              <a:rPr lang="hu-HU" dirty="0" smtClean="0"/>
              <a:t>. kategória kérdése 30 pontért</a:t>
            </a:r>
            <a:endParaRPr lang="hu-HU" dirty="0"/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 dirty="0" smtClean="0"/>
              <a:t>30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1. kategória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10928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 dirty="0" smtClean="0"/>
              <a:t>Az 1</a:t>
            </a:r>
            <a:r>
              <a:rPr lang="hu-HU" dirty="0" smtClean="0"/>
              <a:t>. kategória válasza 30 pontért</a:t>
            </a:r>
            <a:endParaRPr lang="hu-HU" dirty="0"/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 dirty="0" smtClean="0"/>
              <a:t>30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1. kategória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0061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 dirty="0" smtClean="0"/>
              <a:t>Az 1</a:t>
            </a:r>
            <a:r>
              <a:rPr lang="hu-HU" dirty="0" smtClean="0"/>
              <a:t>. kategória kérdése 40 pontért</a:t>
            </a:r>
            <a:endParaRPr lang="hu-HU" dirty="0"/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 dirty="0" smtClean="0"/>
              <a:t>40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1. kategória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92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vízjáték, színes 41x23">
  <a:themeElements>
    <a:clrScheme name="Game Board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>
            <a:lumMod val="60000"/>
            <a:lumOff val="40000"/>
          </a:schemeClr>
        </a:solidFill>
        <a:ln>
          <a:solidFill>
            <a:schemeClr val="bg2">
              <a:lumMod val="60000"/>
              <a:lumOff val="40000"/>
            </a:schemeClr>
          </a:solidFill>
        </a:ln>
      </a:spPr>
      <a:bodyPr rtlCol="0" anchor="ctr"/>
      <a:lstStyle>
        <a:defPPr algn="ctr">
          <a:lnSpc>
            <a:spcPct val="90000"/>
          </a:lnSpc>
          <a:defRPr sz="2400" dirty="0" smtClean="0">
            <a:solidFill>
              <a:schemeClr val="bg2">
                <a:lumMod val="50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>
              <a:lumMod val="60000"/>
              <a:lumOff val="4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GameBoardColorful_16x9.potx" id="{98C88DC9-98CC-4C0C-8A35-B3A047044276}" vid="{FD87E919-AD65-4324-B175-BCA884E59E92}"/>
    </a:ext>
  </a:extLst>
</a:theme>
</file>

<file path=ppt/theme/theme2.xml><?xml version="1.0" encoding="utf-8"?>
<a:theme xmlns:a="http://schemas.openxmlformats.org/drawingml/2006/main" name="Office-téma">
  <a:themeElements>
    <a:clrScheme name="Game Board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Game Board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141aba3b8f8cb7f331be6546df69db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8e4ef66d87525153bd8907774ed28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79A8F38-12A3-4D7A-808F-1CEB9439E58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9907864-5EB5-4795-BAFE-C81BBB1B4DB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5B07314-B3FD-44F7-AD32-A5E46F6F21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784</Words>
  <Application>Microsoft Office PowerPoint</Application>
  <PresentationFormat>Szélesvásznú</PresentationFormat>
  <Paragraphs>240</Paragraphs>
  <Slides>56</Slides>
  <Notes>47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56</vt:i4>
      </vt:variant>
    </vt:vector>
  </HeadingPairs>
  <TitlesOfParts>
    <vt:vector size="61" baseType="lpstr">
      <vt:lpstr>Arial</vt:lpstr>
      <vt:lpstr>Calibri</vt:lpstr>
      <vt:lpstr>Calibri Light</vt:lpstr>
      <vt:lpstr>Corbel</vt:lpstr>
      <vt:lpstr>Kvízjáték, színes 41x23</vt:lpstr>
      <vt:lpstr>PowerPoint bemutató</vt:lpstr>
      <vt:lpstr>Az 1. kategória kérdései következnek</vt:lpstr>
      <vt:lpstr>1. kategória</vt:lpstr>
      <vt:lpstr>1. kategória</vt:lpstr>
      <vt:lpstr>1. kategória</vt:lpstr>
      <vt:lpstr>1. kategória</vt:lpstr>
      <vt:lpstr>1. kategória</vt:lpstr>
      <vt:lpstr>1. kategória</vt:lpstr>
      <vt:lpstr>1. kategória</vt:lpstr>
      <vt:lpstr>1. kategória</vt:lpstr>
      <vt:lpstr>1. kategória</vt:lpstr>
      <vt:lpstr>1. kategória</vt:lpstr>
      <vt:lpstr>A 2. kategória kérdései következnek</vt:lpstr>
      <vt:lpstr>2. kategória</vt:lpstr>
      <vt:lpstr>2. kategória</vt:lpstr>
      <vt:lpstr>PowerPoint bemutató</vt:lpstr>
      <vt:lpstr>2. kategória</vt:lpstr>
      <vt:lpstr>2. kategória</vt:lpstr>
      <vt:lpstr>2. kategória</vt:lpstr>
      <vt:lpstr>2. kategória</vt:lpstr>
      <vt:lpstr>2. kategória</vt:lpstr>
      <vt:lpstr>2. kategória</vt:lpstr>
      <vt:lpstr>2. kategória</vt:lpstr>
      <vt:lpstr>A 3. kategória kérdései következnek</vt:lpstr>
      <vt:lpstr>3. kategória</vt:lpstr>
      <vt:lpstr>3. kategória</vt:lpstr>
      <vt:lpstr>3. kategória</vt:lpstr>
      <vt:lpstr>3. kategória</vt:lpstr>
      <vt:lpstr>3. kategória</vt:lpstr>
      <vt:lpstr>3. kategória</vt:lpstr>
      <vt:lpstr>3. kategória</vt:lpstr>
      <vt:lpstr>3. kategória</vt:lpstr>
      <vt:lpstr>3. kategória</vt:lpstr>
      <vt:lpstr>3. kategória</vt:lpstr>
      <vt:lpstr>A 4. kategória kérdései következnek</vt:lpstr>
      <vt:lpstr>4. kategória</vt:lpstr>
      <vt:lpstr>4. kategória</vt:lpstr>
      <vt:lpstr>4. kategória</vt:lpstr>
      <vt:lpstr>4. kategória</vt:lpstr>
      <vt:lpstr>4. kategória</vt:lpstr>
      <vt:lpstr>4. kategória</vt:lpstr>
      <vt:lpstr>4. kategória</vt:lpstr>
      <vt:lpstr>4. kategória</vt:lpstr>
      <vt:lpstr>4. kategória</vt:lpstr>
      <vt:lpstr>4. kategória</vt:lpstr>
      <vt:lpstr>Az 5. kategória kérdései következnek</vt:lpstr>
      <vt:lpstr>5. kategória</vt:lpstr>
      <vt:lpstr>5. kategória</vt:lpstr>
      <vt:lpstr>5. kategória</vt:lpstr>
      <vt:lpstr>5. kategória</vt:lpstr>
      <vt:lpstr>5. kategória</vt:lpstr>
      <vt:lpstr>5. kategória</vt:lpstr>
      <vt:lpstr>5. kategória</vt:lpstr>
      <vt:lpstr>5. kategória</vt:lpstr>
      <vt:lpstr>5. kategória</vt:lpstr>
      <vt:lpstr>5. kategória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2012-12-17T01:40:20Z</dcterms:created>
  <dcterms:modified xsi:type="dcterms:W3CDTF">2014-01-29T14:01:38Z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