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21.xml" ContentType="application/vnd.openxmlformats-officedocument.presentationml.slideLayout+xml"/>
  <Override PartName="/ppt/slides/slide12.xml" ContentType="application/vnd.openxmlformats-officedocument.presentationml.slide+xml"/>
  <Override PartName="/ppt/slides/slide153.xml" ContentType="application/vnd.openxmlformats-officedocument.presentationml.slide+xml"/>
  <Override PartName="/ppt/notesSlides/notesSlide152.xml" ContentType="application/vnd.openxmlformats-officedocument.presentationml.notesSlide+xml"/>
  <Override PartName="/ppt/slides/slide214.xml" ContentType="application/vnd.openxmlformats-officedocument.presentationml.slide+xml"/>
  <Override PartName="/ppt/notesSlides/notesSlide213.xml" ContentType="application/vnd.openxmlformats-officedocument.presentationml.notesSlide+xml"/>
  <Override PartName="/ppt/slides/slide305.xml" ContentType="application/vnd.openxmlformats-officedocument.presentationml.slide+xml"/>
  <Override PartName="/ppt/notesSlides/notesSlide304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247.xml" ContentType="application/vnd.openxmlformats-officedocument.presentationml.slide+xml"/>
  <Override PartName="/ppt/notesSlides/notesSlide246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38.xml" ContentType="application/vnd.openxmlformats-officedocument.presentationml.notesSlide+xml"/>
  <Override PartName="/ppt/slides/slide1910.xml" ContentType="application/vnd.openxmlformats-officedocument.presentationml.slide+xml"/>
  <Override PartName="/ppt/notesSlides/notesSlide199.xml" ContentType="application/vnd.openxmlformats-officedocument.presentationml.notesSlide+xml"/>
  <Override PartName="/ppt/slides/slide2911.xml" ContentType="application/vnd.openxmlformats-officedocument.presentationml.slide+xml"/>
  <Override PartName="/ppt/notesSlides/notesSlide2910.xml" ContentType="application/vnd.openxmlformats-officedocument.presentationml.notesSlide+xml"/>
  <Override PartName="/ppt/notesSlides/notesSlide111.xml" ContentType="application/vnd.openxmlformats-officedocument.presentationml.notesSlide+xml"/>
  <Override PartName="/ppt/slides/slide1812.xml" ContentType="application/vnd.openxmlformats-officedocument.presentationml.slide+xml"/>
  <Override PartName="/ppt/notesSlides/notesSlide1812.xml" ContentType="application/vnd.openxmlformats-officedocument.presentationml.notesSlide+xml"/>
  <Override PartName="/ppt/slides/slide2313.xml" ContentType="application/vnd.openxmlformats-officedocument.presentationml.slide+xml"/>
  <Override PartName="/ppt/notesSlides/notesSlide2313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3.xml" ContentType="application/vnd.openxmlformats-officedocument.presentationml.slideLayout+xml"/>
  <Override PartName="/ppt/theme/theme12.xml" ContentType="application/vnd.openxmlformats-officedocument.theme+xml"/>
  <Override PartName="/ppt/slides/slide614.xml" ContentType="application/vnd.openxmlformats-officedocument.presentationml.slide+xml"/>
  <Override PartName="/ppt/notesSlides/notesSlide614.xml" ContentType="application/vnd.openxmlformats-officedocument.presentationml.notesSlide+xml"/>
  <Override PartName="/ppt/slides/slide1215.xml" ContentType="application/vnd.openxmlformats-officedocument.presentationml.slide+xml"/>
  <Override PartName="/ppt/notesSlides/notesSlide1215.xml" ContentType="application/vnd.openxmlformats-officedocument.presentationml.notesSlide+xml"/>
  <Override PartName="/ppt/slides/slide2816.xml" ContentType="application/vnd.openxmlformats-officedocument.presentationml.slide+xml"/>
  <Override PartName="/ppt/notesSlides/notesSlide2816.xml" ContentType="application/vnd.openxmlformats-officedocument.presentationml.notesSlide+xml"/>
  <Override PartName="/ppt/slides/slide517.xml" ContentType="application/vnd.openxmlformats-officedocument.presentationml.slide+xml"/>
  <Override PartName="/ppt/notesSlides/notesSlide517.xml" ContentType="application/vnd.openxmlformats-officedocument.presentationml.notesSlide+xml"/>
  <Override PartName="/ppt/slides/slide1718.xml" ContentType="application/vnd.openxmlformats-officedocument.presentationml.slide+xml"/>
  <Override PartName="/ppt/notesSlides/notesSlide1718.xml" ContentType="application/vnd.openxmlformats-officedocument.presentationml.notesSlide+xml"/>
  <Override PartName="/ppt/slides/slide2719.xml" ContentType="application/vnd.openxmlformats-officedocument.presentationml.slide+xml"/>
  <Override PartName="/ppt/notesSlides/notesSlide2719.xml" ContentType="application/vnd.openxmlformats-officedocument.presentationml.notesSlide+xml"/>
  <Override PartName="/ppt/slides/slide1120.xml" ContentType="application/vnd.openxmlformats-officedocument.presentationml.slide+xml"/>
  <Override PartName="/ppt/notesSlides/notesSlide1120.xml" ContentType="application/vnd.openxmlformats-officedocument.presentationml.notesSlide+xml"/>
  <Override PartName="/ppt/slides/slide2221.xml" ContentType="application/vnd.openxmlformats-officedocument.presentationml.slide+xml"/>
  <Override PartName="/ppt/notesSlides/notesSlide2221.xml" ContentType="application/vnd.openxmlformats-officedocument.presentationml.notesSlide+xml"/>
  <Override PartName="/ppt/slides/slide422.xml" ContentType="application/vnd.openxmlformats-officedocument.presentationml.slide+xml"/>
  <Override PartName="/ppt/notesSlides/notesSlide422.xml" ContentType="application/vnd.openxmlformats-officedocument.presentationml.notesSlide+xml"/>
  <Override PartName="/ppt/slides/slide1023.xml" ContentType="application/vnd.openxmlformats-officedocument.presentationml.slide+xml"/>
  <Override PartName="/ppt/notesSlides/notesSlide1023.xml" ContentType="application/vnd.openxmlformats-officedocument.presentationml.notesSlide+xml"/>
  <Override PartName="/ppt/slides/slide1624.xml" ContentType="application/vnd.openxmlformats-officedocument.presentationml.slide+xml"/>
  <Override PartName="/ppt/notesSlides/notesSlide1624.xml" ContentType="application/vnd.openxmlformats-officedocument.presentationml.notesSlide+xml"/>
  <Override PartName="/ppt/slides/slide2525.xml" ContentType="application/vnd.openxmlformats-officedocument.presentationml.slide+xml"/>
  <Override PartName="/ppt/notesSlides/notesSlide2525.xml" ContentType="application/vnd.openxmlformats-officedocument.presentationml.notesSlide+xml"/>
  <Override PartName="/ppt/slides/slide3126.xml" ContentType="application/vnd.openxmlformats-officedocument.presentationml.slide+xml"/>
  <Override PartName="/ppt/notesSlides/notesSlide3126.xml" ContentType="application/vnd.openxmlformats-officedocument.presentationml.notesSlide+xml"/>
  <Override PartName="/ppt/slides/slide1427.xml" ContentType="application/vnd.openxmlformats-officedocument.presentationml.slide+xml"/>
  <Override PartName="/ppt/notesSlides/notesSlide1427.xml" ContentType="application/vnd.openxmlformats-officedocument.presentationml.notesSlide+xml"/>
  <Override PartName="/ppt/viewProps.xml" ContentType="application/vnd.openxmlformats-officedocument.presentationml.viewProps+xml"/>
  <Override PartName="/customXml/item2.xml" ContentType="application/xml"/>
  <Override PartName="/customXml/itemProps21.xml" ContentType="application/vnd.openxmlformats-officedocument.customXmlProperties+xml"/>
  <Override PartName="/ppt/tableStyles.xml" ContentType="application/vnd.openxmlformats-officedocument.presentationml.tableStyles+xml"/>
  <Override PartName="/customXml/item12.xml" ContentType="application/xml"/>
  <Override PartName="/customXml/itemProps12.xml" ContentType="application/vnd.openxmlformats-officedocument.customXmlProperties+xml"/>
  <Override PartName="/ppt/slides/slide228.xml" ContentType="application/vnd.openxmlformats-officedocument.presentationml.slide+xml"/>
  <Override PartName="/ppt/notesSlides/notesSlide228.xml" ContentType="application/vnd.openxmlformats-officedocument.presentationml.notesSlide+xml"/>
  <Override PartName="/ppt/slides/slide2029.xml" ContentType="application/vnd.openxmlformats-officedocument.presentationml.slide+xml"/>
  <Override PartName="/ppt/notesSlides/notesSlide2029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2630.xml" ContentType="application/vnd.openxmlformats-officedocument.presentationml.slide+xml"/>
  <Override PartName="/ppt/notesSlides/notesSlide2630.xml" ContentType="application/vnd.openxmlformats-officedocument.presentationml.notesSlide+xml"/>
  <Override PartName="/customXml/item33.xml" ContentType="application/xml"/>
  <Override PartName="/customXml/itemProps33.xml" ContentType="application/vnd.openxmlformats-officedocument.customXmlProperties+xml"/>
  <Override PartName="/ppt/slides/slide831.xml" ContentType="application/vnd.openxmlformats-officedocument.presentationml.slide+xml"/>
  <Override PartName="/ppt/notesSlides/notesSlide831.xml" ContentType="application/vnd.openxmlformats-officedocument.presentationml.notesSlid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107" d="100"/>
          <a:sy n="107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-462"/>
    </p:cViewPr>
  </p:notesTextViewPr>
  <p:notesViewPr>
    <p:cSldViewPr snapToGrid="0" showGuides="1">
      <p:cViewPr varScale="1">
        <p:scale>
          <a:sx n="86" d="100"/>
          <a:sy n="86" d="100"/>
        </p:scale>
        <p:origin x="3846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91.xml" Id="rId13" /><Relationship Type="http://schemas.openxmlformats.org/officeDocument/2006/relationships/slide" Target="/ppt/slides/slide1427.xml" Id="rId18" /><Relationship Type="http://schemas.openxmlformats.org/officeDocument/2006/relationships/slide" Target="/ppt/slides/slide2221.xml" Id="rId26" /><Relationship Type="http://schemas.openxmlformats.org/officeDocument/2006/relationships/viewProps" Target="/ppt/viewProps.xml" Id="rId39" /><Relationship Type="http://schemas.openxmlformats.org/officeDocument/2006/relationships/slide" Target="/ppt/slides/slide1718.xml" Id="rId21" /><Relationship Type="http://schemas.openxmlformats.org/officeDocument/2006/relationships/slide" Target="/ppt/slides/slide305.xml" Id="rId34" /><Relationship Type="http://schemas.openxmlformats.org/officeDocument/2006/relationships/slide" Target="/ppt/slides/slide36.xml" Id="rId7" /><Relationship Type="http://schemas.openxmlformats.org/officeDocument/2006/relationships/customXml" Target="/customXml/item2.xml" Id="rId2" /><Relationship Type="http://schemas.openxmlformats.org/officeDocument/2006/relationships/slide" Target="/ppt/slides/slide1215.xml" Id="rId16" /><Relationship Type="http://schemas.openxmlformats.org/officeDocument/2006/relationships/slide" Target="/ppt/slides/slide1624.xml" Id="rId20" /><Relationship Type="http://schemas.openxmlformats.org/officeDocument/2006/relationships/slide" Target="/ppt/slides/slide2525.xml" Id="rId29" /><Relationship Type="http://schemas.openxmlformats.org/officeDocument/2006/relationships/tableStyles" Target="/ppt/tableStyles.xml" Id="rId41" /><Relationship Type="http://schemas.openxmlformats.org/officeDocument/2006/relationships/customXml" Target="/customXml/item12.xml" Id="rId1" /><Relationship Type="http://schemas.openxmlformats.org/officeDocument/2006/relationships/slide" Target="/ppt/slides/slide228.xml" Id="rId6" /><Relationship Type="http://schemas.openxmlformats.org/officeDocument/2006/relationships/slide" Target="/ppt/slides/slide78.xml" Id="rId11" /><Relationship Type="http://schemas.openxmlformats.org/officeDocument/2006/relationships/slide" Target="/ppt/slides/slide2029.xml" Id="rId24" /><Relationship Type="http://schemas.openxmlformats.org/officeDocument/2006/relationships/slide" Target="/ppt/slides/slide2816.xml" Id="rId32" /><Relationship Type="http://schemas.openxmlformats.org/officeDocument/2006/relationships/handoutMaster" Target="/ppt/handoutMasters/handoutMaster11.xml" Id="rId37" /><Relationship Type="http://schemas.openxmlformats.org/officeDocument/2006/relationships/theme" Target="/ppt/theme/theme12.xml" Id="rId40" /><Relationship Type="http://schemas.openxmlformats.org/officeDocument/2006/relationships/slide" Target="/ppt/slides/slide12.xml" Id="rId5" /><Relationship Type="http://schemas.openxmlformats.org/officeDocument/2006/relationships/slide" Target="/ppt/slides/slide1120.xml" Id="rId15" /><Relationship Type="http://schemas.openxmlformats.org/officeDocument/2006/relationships/slide" Target="/ppt/slides/slide1910.xml" Id="rId23" /><Relationship Type="http://schemas.openxmlformats.org/officeDocument/2006/relationships/slide" Target="/ppt/slides/slide247.xml" Id="rId28" /><Relationship Type="http://schemas.openxmlformats.org/officeDocument/2006/relationships/notesMaster" Target="/ppt/notesMasters/notesMaster11.xml" Id="rId36" /><Relationship Type="http://schemas.openxmlformats.org/officeDocument/2006/relationships/slide" Target="/ppt/slides/slide614.xml" Id="rId10" /><Relationship Type="http://schemas.openxmlformats.org/officeDocument/2006/relationships/slide" Target="/ppt/slides/slide153.xml" Id="rId19" /><Relationship Type="http://schemas.openxmlformats.org/officeDocument/2006/relationships/slide" Target="/ppt/slides/slide2719.xml" Id="rId31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7.xml" Id="rId9" /><Relationship Type="http://schemas.openxmlformats.org/officeDocument/2006/relationships/slide" Target="/ppt/slides/slide1023.xml" Id="rId14" /><Relationship Type="http://schemas.openxmlformats.org/officeDocument/2006/relationships/slide" Target="/ppt/slides/slide1812.xml" Id="rId22" /><Relationship Type="http://schemas.openxmlformats.org/officeDocument/2006/relationships/slide" Target="/ppt/slides/slide2313.xml" Id="rId27" /><Relationship Type="http://schemas.openxmlformats.org/officeDocument/2006/relationships/slide" Target="/ppt/slides/slide2630.xml" Id="rId30" /><Relationship Type="http://schemas.openxmlformats.org/officeDocument/2006/relationships/slide" Target="/ppt/slides/slide3126.xml" Id="rId35" /><Relationship Type="http://schemas.openxmlformats.org/officeDocument/2006/relationships/slide" Target="/ppt/slides/slide422.xml" Id="rId8" /><Relationship Type="http://schemas.openxmlformats.org/officeDocument/2006/relationships/customXml" Target="/customXml/item33.xml" Id="rId3" /><Relationship Type="http://schemas.openxmlformats.org/officeDocument/2006/relationships/slide" Target="/ppt/slides/slide831.xml" Id="rId12" /><Relationship Type="http://schemas.openxmlformats.org/officeDocument/2006/relationships/slide" Target="/ppt/slides/slide139.xml" Id="rId17" /><Relationship Type="http://schemas.openxmlformats.org/officeDocument/2006/relationships/slide" Target="/ppt/slides/slide214.xml" Id="rId25" /><Relationship Type="http://schemas.openxmlformats.org/officeDocument/2006/relationships/slide" Target="/ppt/slides/slide2911.xml" Id="rId33" /><Relationship Type="http://schemas.openxmlformats.org/officeDocument/2006/relationships/presProps" Target="/ppt/presProps.xml" Id="rId38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59E1A1E-CB3A-4F54-9C98-37DAE8A7CB28}" type="datetime1">
              <a:rPr lang="hu-HU" smtClean="0"/>
              <a:t>2021. 09. 09.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A438575-B761-4121-A7E4-457BB62656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76233-CBCA-4C1A-9FC1-C5D439D4DACD}" type="datetime1">
              <a:rPr lang="hu-HU" smtClean="0"/>
              <a:pPr/>
              <a:t>2021. 09. 09.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4BA502-DDEA-4552-B72A-9C62FF6620C8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23.xml.rels>&#65279;<?xml version="1.0" encoding="utf-8"?><Relationships xmlns="http://schemas.openxmlformats.org/package/2006/relationships"><Relationship Type="http://schemas.openxmlformats.org/officeDocument/2006/relationships/slide" Target="/ppt/slides/slide1023.xml" Id="rId2" /><Relationship Type="http://schemas.openxmlformats.org/officeDocument/2006/relationships/notesMaster" Target="/ppt/notesMasters/notesMaster11.xml" Id="rId1" /></Relationships>
</file>

<file path=ppt/notesSlides/_rels/notesSlide111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1120.xml.rels>&#65279;<?xml version="1.0" encoding="utf-8"?><Relationships xmlns="http://schemas.openxmlformats.org/package/2006/relationships"><Relationship Type="http://schemas.openxmlformats.org/officeDocument/2006/relationships/slide" Target="/ppt/slides/slide1120.xml" Id="rId2" /><Relationship Type="http://schemas.openxmlformats.org/officeDocument/2006/relationships/notesMaster" Target="/ppt/notesMasters/notesMaster11.xml" Id="rId1" /></Relationships>
</file>

<file path=ppt/notesSlides/_rels/notesSlide1215.xml.rels>&#65279;<?xml version="1.0" encoding="utf-8"?><Relationships xmlns="http://schemas.openxmlformats.org/package/2006/relationships"><Relationship Type="http://schemas.openxmlformats.org/officeDocument/2006/relationships/slide" Target="/ppt/slides/slide1215.xml" Id="rId2" /><Relationship Type="http://schemas.openxmlformats.org/officeDocument/2006/relationships/notesMaster" Target="/ppt/notesMasters/notesMaster11.xml" Id="rId1" /></Relationships>
</file>

<file path=ppt/notesSlides/_rels/notesSlide138.xml.rels>&#65279;<?xml version="1.0" encoding="utf-8"?><Relationships xmlns="http://schemas.openxmlformats.org/package/2006/relationships"><Relationship Type="http://schemas.openxmlformats.org/officeDocument/2006/relationships/slide" Target="/ppt/slides/slide139.xml" Id="rId2" /><Relationship Type="http://schemas.openxmlformats.org/officeDocument/2006/relationships/notesMaster" Target="/ppt/notesMasters/notesMaster11.xml" Id="rId1" /></Relationships>
</file>

<file path=ppt/notesSlides/_rels/notesSlide1427.xml.rels>&#65279;<?xml version="1.0" encoding="utf-8"?><Relationships xmlns="http://schemas.openxmlformats.org/package/2006/relationships"><Relationship Type="http://schemas.openxmlformats.org/officeDocument/2006/relationships/slide" Target="/ppt/slides/slide1427.xml" Id="rId2" /><Relationship Type="http://schemas.openxmlformats.org/officeDocument/2006/relationships/notesMaster" Target="/ppt/notesMasters/notesMaster11.xml" Id="rId1" /></Relationships>
</file>

<file path=ppt/notesSlides/_rels/notesSlide152.xml.rels>&#65279;<?xml version="1.0" encoding="utf-8"?><Relationships xmlns="http://schemas.openxmlformats.org/package/2006/relationships"><Relationship Type="http://schemas.openxmlformats.org/officeDocument/2006/relationships/slide" Target="/ppt/slides/slide153.xml" Id="rId2" /><Relationship Type="http://schemas.openxmlformats.org/officeDocument/2006/relationships/notesMaster" Target="/ppt/notesMasters/notesMaster11.xml" Id="rId1" /></Relationships>
</file>

<file path=ppt/notesSlides/_rels/notesSlide1624.xml.rels>&#65279;<?xml version="1.0" encoding="utf-8"?><Relationships xmlns="http://schemas.openxmlformats.org/package/2006/relationships"><Relationship Type="http://schemas.openxmlformats.org/officeDocument/2006/relationships/slide" Target="/ppt/slides/slide1624.xml" Id="rId2" /><Relationship Type="http://schemas.openxmlformats.org/officeDocument/2006/relationships/notesMaster" Target="/ppt/notesMasters/notesMaster11.xml" Id="rId1" /></Relationships>
</file>

<file path=ppt/notesSlides/_rels/notesSlide1718.xml.rels>&#65279;<?xml version="1.0" encoding="utf-8"?><Relationships xmlns="http://schemas.openxmlformats.org/package/2006/relationships"><Relationship Type="http://schemas.openxmlformats.org/officeDocument/2006/relationships/slide" Target="/ppt/slides/slide1718.xml" Id="rId2" /><Relationship Type="http://schemas.openxmlformats.org/officeDocument/2006/relationships/notesMaster" Target="/ppt/notesMasters/notesMaster11.xml" Id="rId1" /></Relationships>
</file>

<file path=ppt/notesSlides/_rels/notesSlide1812.xml.rels>&#65279;<?xml version="1.0" encoding="utf-8"?><Relationships xmlns="http://schemas.openxmlformats.org/package/2006/relationships"><Relationship Type="http://schemas.openxmlformats.org/officeDocument/2006/relationships/slide" Target="/ppt/slides/slide1812.xml" Id="rId2" /><Relationship Type="http://schemas.openxmlformats.org/officeDocument/2006/relationships/notesMaster" Target="/ppt/notesMasters/notesMaster11.xml" Id="rId1" /></Relationships>
</file>

<file path=ppt/notesSlides/_rels/notesSlide199.xml.rels>&#65279;<?xml version="1.0" encoding="utf-8"?><Relationships xmlns="http://schemas.openxmlformats.org/package/2006/relationships"><Relationship Type="http://schemas.openxmlformats.org/officeDocument/2006/relationships/slide" Target="/ppt/slides/slide1910.xml" Id="rId2" /><Relationship Type="http://schemas.openxmlformats.org/officeDocument/2006/relationships/notesMaster" Target="/ppt/notesMasters/notesMaster11.xml" Id="rId1" /></Relationships>
</file>

<file path=ppt/notesSlides/_rels/notesSlide2029.xml.rels>&#65279;<?xml version="1.0" encoding="utf-8"?><Relationships xmlns="http://schemas.openxmlformats.org/package/2006/relationships"><Relationship Type="http://schemas.openxmlformats.org/officeDocument/2006/relationships/slide" Target="/ppt/slides/slide2029.xml" Id="rId2" /><Relationship Type="http://schemas.openxmlformats.org/officeDocument/2006/relationships/notesMaster" Target="/ppt/notesMasters/notesMaster11.xml" Id="rId1" /></Relationships>
</file>

<file path=ppt/notesSlides/_rels/notesSlide213.xml.rels>&#65279;<?xml version="1.0" encoding="utf-8"?><Relationships xmlns="http://schemas.openxmlformats.org/package/2006/relationships"><Relationship Type="http://schemas.openxmlformats.org/officeDocument/2006/relationships/slide" Target="/ppt/slides/slide214.xml" Id="rId2" /><Relationship Type="http://schemas.openxmlformats.org/officeDocument/2006/relationships/notesMaster" Target="/ppt/notesMasters/notesMaster11.xml" Id="rId1" /></Relationships>
</file>

<file path=ppt/notesSlides/_rels/notesSlide2221.xml.rels>&#65279;<?xml version="1.0" encoding="utf-8"?><Relationships xmlns="http://schemas.openxmlformats.org/package/2006/relationships"><Relationship Type="http://schemas.openxmlformats.org/officeDocument/2006/relationships/slide" Target="/ppt/slides/slide2221.xml" Id="rId2" /><Relationship Type="http://schemas.openxmlformats.org/officeDocument/2006/relationships/notesMaster" Target="/ppt/notesMasters/notesMaster11.xml" Id="rId1" /></Relationships>
</file>

<file path=ppt/notesSlides/_rels/notesSlide228.xml.rels>&#65279;<?xml version="1.0" encoding="utf-8"?><Relationships xmlns="http://schemas.openxmlformats.org/package/2006/relationships"><Relationship Type="http://schemas.openxmlformats.org/officeDocument/2006/relationships/slide" Target="/ppt/slides/slide228.xml" Id="rId2" /><Relationship Type="http://schemas.openxmlformats.org/officeDocument/2006/relationships/notesMaster" Target="/ppt/notesMasters/notesMaster11.xml" Id="rId1" /></Relationships>
</file>

<file path=ppt/notesSlides/_rels/notesSlide2313.xml.rels>&#65279;<?xml version="1.0" encoding="utf-8"?><Relationships xmlns="http://schemas.openxmlformats.org/package/2006/relationships"><Relationship Type="http://schemas.openxmlformats.org/officeDocument/2006/relationships/slide" Target="/ppt/slides/slide2313.xml" Id="rId2" /><Relationship Type="http://schemas.openxmlformats.org/officeDocument/2006/relationships/notesMaster" Target="/ppt/notesMasters/notesMaster11.xml" Id="rId1" /></Relationships>
</file>

<file path=ppt/notesSlides/_rels/notesSlide246.xml.rels>&#65279;<?xml version="1.0" encoding="utf-8"?><Relationships xmlns="http://schemas.openxmlformats.org/package/2006/relationships"><Relationship Type="http://schemas.openxmlformats.org/officeDocument/2006/relationships/slide" Target="/ppt/slides/slide247.xml" Id="rId2" /><Relationship Type="http://schemas.openxmlformats.org/officeDocument/2006/relationships/notesMaster" Target="/ppt/notesMasters/notesMaster11.xml" Id="rId1" /></Relationships>
</file>

<file path=ppt/notesSlides/_rels/notesSlide2525.xml.rels>&#65279;<?xml version="1.0" encoding="utf-8"?><Relationships xmlns="http://schemas.openxmlformats.org/package/2006/relationships"><Relationship Type="http://schemas.openxmlformats.org/officeDocument/2006/relationships/slide" Target="/ppt/slides/slide2525.xml" Id="rId2" /><Relationship Type="http://schemas.openxmlformats.org/officeDocument/2006/relationships/notesMaster" Target="/ppt/notesMasters/notesMaster11.xml" Id="rId1" /></Relationships>
</file>

<file path=ppt/notesSlides/_rels/notesSlide2630.xml.rels>&#65279;<?xml version="1.0" encoding="utf-8"?><Relationships xmlns="http://schemas.openxmlformats.org/package/2006/relationships"><Relationship Type="http://schemas.openxmlformats.org/officeDocument/2006/relationships/slide" Target="/ppt/slides/slide2630.xml" Id="rId2" /><Relationship Type="http://schemas.openxmlformats.org/officeDocument/2006/relationships/notesMaster" Target="/ppt/notesMasters/notesMaster11.xml" Id="rId1" /></Relationships>
</file>

<file path=ppt/notesSlides/_rels/notesSlide2719.xml.rels>&#65279;<?xml version="1.0" encoding="utf-8"?><Relationships xmlns="http://schemas.openxmlformats.org/package/2006/relationships"><Relationship Type="http://schemas.openxmlformats.org/officeDocument/2006/relationships/slide" Target="/ppt/slides/slide2719.xml" Id="rId2" /><Relationship Type="http://schemas.openxmlformats.org/officeDocument/2006/relationships/notesMaster" Target="/ppt/notesMasters/notesMaster11.xml" Id="rId1" /></Relationships>
</file>

<file path=ppt/notesSlides/_rels/notesSlide2816.xml.rels>&#65279;<?xml version="1.0" encoding="utf-8"?><Relationships xmlns="http://schemas.openxmlformats.org/package/2006/relationships"><Relationship Type="http://schemas.openxmlformats.org/officeDocument/2006/relationships/slide" Target="/ppt/slides/slide2816.xml" Id="rId2" /><Relationship Type="http://schemas.openxmlformats.org/officeDocument/2006/relationships/notesMaster" Target="/ppt/notesMasters/notesMaster11.xml" Id="rId1" /></Relationships>
</file>

<file path=ppt/notesSlides/_rels/notesSlide2910.xml.rels>&#65279;<?xml version="1.0" encoding="utf-8"?><Relationships xmlns="http://schemas.openxmlformats.org/package/2006/relationships"><Relationship Type="http://schemas.openxmlformats.org/officeDocument/2006/relationships/slide" Target="/ppt/slides/slide2911.xml" Id="rId2" /><Relationship Type="http://schemas.openxmlformats.org/officeDocument/2006/relationships/notesMaster" Target="/ppt/notesMasters/notesMaster11.xml" Id="rId1" /></Relationships>
</file>

<file path=ppt/notesSlides/_rels/notesSlide304.xml.rels>&#65279;<?xml version="1.0" encoding="utf-8"?><Relationships xmlns="http://schemas.openxmlformats.org/package/2006/relationships"><Relationship Type="http://schemas.openxmlformats.org/officeDocument/2006/relationships/slide" Target="/ppt/slides/slide305.xml" Id="rId2" /><Relationship Type="http://schemas.openxmlformats.org/officeDocument/2006/relationships/notesMaster" Target="/ppt/notesMasters/notesMaster11.xml" Id="rId1" /></Relationships>
</file>

<file path=ppt/notesSlides/_rels/notesSlide3126.xml.rels>&#65279;<?xml version="1.0" encoding="utf-8"?><Relationships xmlns="http://schemas.openxmlformats.org/package/2006/relationships"><Relationship Type="http://schemas.openxmlformats.org/officeDocument/2006/relationships/slide" Target="/ppt/slides/slide3126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6.xml" Id="rId2" /><Relationship Type="http://schemas.openxmlformats.org/officeDocument/2006/relationships/notesMaster" Target="/ppt/notesMasters/notesMaster11.xml" Id="rId1" /></Relationships>
</file>

<file path=ppt/notesSlides/_rels/notesSlide422.xml.rels>&#65279;<?xml version="1.0" encoding="utf-8"?><Relationships xmlns="http://schemas.openxmlformats.org/package/2006/relationships"><Relationship Type="http://schemas.openxmlformats.org/officeDocument/2006/relationships/slide" Target="/ppt/slides/slide422.xml" Id="rId2" /><Relationship Type="http://schemas.openxmlformats.org/officeDocument/2006/relationships/notesMaster" Target="/ppt/notesMasters/notesMaster11.xml" Id="rId1" /></Relationships>
</file>

<file path=ppt/notesSlides/_rels/notesSlide517.xml.rels>&#65279;<?xml version="1.0" encoding="utf-8"?><Relationships xmlns="http://schemas.openxmlformats.org/package/2006/relationships"><Relationship Type="http://schemas.openxmlformats.org/officeDocument/2006/relationships/slide" Target="/ppt/slides/slide517.xml" Id="rId2" /><Relationship Type="http://schemas.openxmlformats.org/officeDocument/2006/relationships/notesMaster" Target="/ppt/notesMasters/notesMaster11.xml" Id="rId1" /></Relationships>
</file>

<file path=ppt/notesSlides/_rels/notesSlide614.xml.rels>&#65279;<?xml version="1.0" encoding="utf-8"?><Relationships xmlns="http://schemas.openxmlformats.org/package/2006/relationships"><Relationship Type="http://schemas.openxmlformats.org/officeDocument/2006/relationships/slide" Target="/ppt/slides/slide614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31.xml.rels>&#65279;<?xml version="1.0" encoding="utf-8"?><Relationships xmlns="http://schemas.openxmlformats.org/package/2006/relationships"><Relationship Type="http://schemas.openxmlformats.org/officeDocument/2006/relationships/slide" Target="/ppt/slides/slide831.xml" Id="rId2" /><Relationship Type="http://schemas.openxmlformats.org/officeDocument/2006/relationships/notesMaster" Target="/ppt/notesMasters/notesMaster11.xml" Id="rId1" /></Relationships>
</file>

<file path=ppt/notesSlides/_rels/notesSlide91.xml.rels>&#65279;<?xml version="1.0" encoding="utf-8"?><Relationships xmlns="http://schemas.openxmlformats.org/package/2006/relationships"><Relationship Type="http://schemas.openxmlformats.org/officeDocument/2006/relationships/slide" Target="/ppt/slides/slide91.xml" Id="rId2" /><Relationship Type="http://schemas.openxmlformats.org/officeDocument/2006/relationships/notesMaster" Target="/ppt/notesMasters/notesMaster11.xml" Id="rId1" /></Relationships>
</file>

<file path=ppt/notesSlides/notesSlide10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5459715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/>
              <a:t>Erre a játéktáblára felveheti a saját kategóriáit és pontértékeit. Írja be a kérdéseket és a válaszokat a megadott diákra.</a:t>
            </a:r>
          </a:p>
          <a:p>
            <a:pPr rtl="0"/>
            <a:endParaRPr lang="hu-HU" noProof="0" dirty="0"/>
          </a:p>
          <a:p>
            <a:pPr rtl="0"/>
            <a:r>
              <a:rPr lang="hu-HU" noProof="0" dirty="0"/>
              <a:t>Amikor Diavetítés nézetben van, válassza az aláhúzott szöveget a kapcsolódó kérdéshez való ugráshoz, majd a válasz felfedéséhez válassza a jobb oldali nyilat. A bal oldali nyíllal visszatérhet ehhez a kvízjátékdiához.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866929"/>
      </p:ext>
    </p:extLst>
  </p:cSld>
  <p:clrMapOvr>
    <a:masterClrMapping/>
  </p:clrMapOvr>
</p:notes>
</file>

<file path=ppt/notesSlides/notesSlide12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849348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0501923"/>
      </p:ext>
    </p:extLst>
  </p:cSld>
  <p:clrMapOvr>
    <a:masterClrMapping/>
  </p:clrMapOvr>
</p:notes>
</file>

<file path=ppt/notesSlides/notesSlide14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036648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3385126"/>
      </p:ext>
    </p:extLst>
  </p:cSld>
  <p:clrMapOvr>
    <a:masterClrMapping/>
  </p:clrMapOvr>
</p:notes>
</file>

<file path=ppt/notesSlides/notesSlide16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7862214"/>
      </p:ext>
    </p:extLst>
  </p:cSld>
  <p:clrMapOvr>
    <a:masterClrMapping/>
  </p:clrMapOvr>
</p:notes>
</file>

<file path=ppt/notesSlides/notesSlide17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367412"/>
      </p:ext>
    </p:extLst>
  </p:cSld>
  <p:clrMapOvr>
    <a:masterClrMapping/>
  </p:clrMapOvr>
</p:notes>
</file>

<file path=ppt/notesSlides/notesSlide18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6364382"/>
      </p:ext>
    </p:extLst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4782209"/>
      </p:ext>
    </p:extLst>
  </p:cSld>
  <p:clrMapOvr>
    <a:masterClrMapping/>
  </p:clrMapOvr>
</p:notes>
</file>

<file path=ppt/notesSlides/notesSlide20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4454121"/>
      </p:ext>
    </p:extLst>
  </p:cSld>
  <p:clrMapOvr>
    <a:masterClrMapping/>
  </p:clrMapOvr>
</p:notes>
</file>

<file path=ppt/notesSlides/notesSlide2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9591765"/>
      </p:ext>
    </p:extLst>
  </p:cSld>
  <p:clrMapOvr>
    <a:masterClrMapping/>
  </p:clrMapOvr>
</p:notes>
</file>

<file path=ppt/notesSlides/notesSlide22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249350"/>
      </p:ext>
    </p:extLst>
  </p:cSld>
  <p:clrMapOvr>
    <a:masterClrMapping/>
  </p:clrMapOvr>
</p:notes>
</file>

<file path=ppt/notesSlides/notesSlide2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3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1412737"/>
      </p:ext>
    </p:extLst>
  </p:cSld>
  <p:clrMapOvr>
    <a:masterClrMapping/>
  </p:clrMapOvr>
</p:notes>
</file>

<file path=ppt/notesSlides/notesSlide2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0530191"/>
      </p:ext>
    </p:extLst>
  </p:cSld>
  <p:clrMapOvr>
    <a:masterClrMapping/>
  </p:clrMapOvr>
</p:notes>
</file>

<file path=ppt/notesSlides/notesSlide25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7783029"/>
      </p:ext>
    </p:extLst>
  </p:cSld>
  <p:clrMapOvr>
    <a:masterClrMapping/>
  </p:clrMapOvr>
</p:notes>
</file>

<file path=ppt/notesSlides/notesSlide26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150276"/>
      </p:ext>
    </p:extLst>
  </p:cSld>
  <p:clrMapOvr>
    <a:masterClrMapping/>
  </p:clrMapOvr>
</p:notes>
</file>

<file path=ppt/notesSlides/notesSlide27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908908"/>
      </p:ext>
    </p:extLst>
  </p:cSld>
  <p:clrMapOvr>
    <a:masterClrMapping/>
  </p:clrMapOvr>
</p:notes>
</file>

<file path=ppt/notesSlides/notesSlide28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4816855"/>
      </p:ext>
    </p:extLst>
  </p:cSld>
  <p:clrMapOvr>
    <a:masterClrMapping/>
  </p:clrMapOvr>
</p:notes>
</file>

<file path=ppt/notesSlides/notesSlide29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613837"/>
      </p:ext>
    </p:extLst>
  </p:cSld>
  <p:clrMapOvr>
    <a:masterClrMapping/>
  </p:clrMapOvr>
</p:notes>
</file>

<file path=ppt/notesSlides/notesSlide3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3533998"/>
      </p:ext>
    </p:extLst>
  </p:cSld>
  <p:clrMapOvr>
    <a:masterClrMapping/>
  </p:clrMapOvr>
</p:notes>
</file>

<file path=ppt/notesSlides/notesSlide3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5623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Írja be a kérdéseket és a válaszokat a helyőrzőkbe. Alul megadhatja referenciának a kategóriát és a pontértéket.</a:t>
            </a:r>
          </a:p>
          <a:p>
            <a:pPr rtl="0"/>
            <a:endParaRPr lang="hu-HU" noProof="0" dirty="0"/>
          </a:p>
          <a:p>
            <a:pPr rtl="0"/>
            <a:r>
              <a:rPr lang="hu-HU" noProof="0" dirty="0"/>
              <a:t>Diavetítés nézetben válassza a jobb oldali nyilat a válasz felfedéséhez. A bal oldali nyíllal visszatérhet ehhez a kvízjátékdiához. </a:t>
            </a:r>
          </a:p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4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463827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6169526"/>
      </p:ext>
    </p:extLst>
  </p:cSld>
  <p:clrMapOvr>
    <a:masterClrMapping/>
  </p:clrMapOvr>
</p:notes>
</file>

<file path=ppt/notesSlides/notesSlide8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8946893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99507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vízjáté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1. kategória</a:t>
            </a:r>
          </a:p>
        </p:txBody>
      </p:sp>
      <p:sp>
        <p:nvSpPr>
          <p:cNvPr id="40" name="Szöveg helye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45" name="Szöveg helye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0" name="Szöveg helye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5" name="Szöveg helye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60" name="Szöveg helye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36" name="Szöveg helye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2. kategória</a:t>
            </a:r>
          </a:p>
        </p:txBody>
      </p:sp>
      <p:sp>
        <p:nvSpPr>
          <p:cNvPr id="41" name="Szöveg helye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46" name="Szöveg helye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1" name="Szöveg helye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6" name="Szöveg helye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61" name="Szöveg helye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37" name="Szöveg helye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3. kategória</a:t>
            </a:r>
          </a:p>
        </p:txBody>
      </p:sp>
      <p:sp>
        <p:nvSpPr>
          <p:cNvPr id="42" name="Szöveg helye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47" name="Szöveg helye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2" name="Szöveg helye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7" name="Szöveg helye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62" name="Szöveg helye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38" name="Szöveg helye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4. kategória</a:t>
            </a:r>
          </a:p>
        </p:txBody>
      </p:sp>
      <p:sp>
        <p:nvSpPr>
          <p:cNvPr id="43" name="Szöveg helye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48" name="Szöveg helye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3" name="Szöveg helye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8" name="Szöveg helye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63" name="Szöveg helye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39" name="Szöveg helye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5. kategória</a:t>
            </a:r>
          </a:p>
        </p:txBody>
      </p:sp>
      <p:sp>
        <p:nvSpPr>
          <p:cNvPr id="44" name="Szöveg helye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49" name="Szöveg helye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4" name="Szöveg helye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59" name="Szöveg helye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  <p:sp>
        <p:nvSpPr>
          <p:cNvPr id="64" name="Szöveg helye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rdések és válaszo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hu-HU" sz="36000" noProof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</a:t>
            </a:r>
          </a:p>
        </p:txBody>
      </p:sp>
      <p:sp>
        <p:nvSpPr>
          <p:cNvPr id="15" name="V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hu-HU" sz="36000" noProof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Írja ide a kérdést. </a:t>
            </a:r>
          </a:p>
        </p:txBody>
      </p:sp>
      <p:sp>
        <p:nvSpPr>
          <p:cNvPr id="9" name="Válasz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Írja ide a választ. A jobb alsó sarokban lévő nyíllal fedheti fel a választ Diavetítés nézetben.</a:t>
            </a:r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3" name="Pontszám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/>
              <a:t>Pontszám</a:t>
            </a:r>
          </a:p>
        </p:txBody>
      </p:sp>
      <p:sp>
        <p:nvSpPr>
          <p:cNvPr id="10" name="Vissza a kvízjáték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>
              <a:solidFill>
                <a:schemeClr val="tx1"/>
              </a:solidFill>
            </a:endParaRPr>
          </a:p>
        </p:txBody>
      </p:sp>
      <p:sp>
        <p:nvSpPr>
          <p:cNvPr id="4" name="Kategória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/>
              <a:t>Itt adhatja hozzá a kategóriát referenciaként</a:t>
            </a:r>
          </a:p>
        </p:txBody>
      </p:sp>
      <p:sp>
        <p:nvSpPr>
          <p:cNvPr id="14" name="Válasz felfedésének kiváltása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>
              <a:defRPr sz="5400" baseline="0"/>
            </a:lvl1pPr>
          </a:lstStyle>
          <a:p>
            <a:pPr rtl="0"/>
            <a:r>
              <a:rPr lang="hu-HU" noProof="0"/>
              <a:t>Elválasztó dia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A5DBF71-5B1F-4870-8077-59AFDD579917}" type="datetime1">
              <a:rPr lang="hu-HU" noProof="0" smtClean="0"/>
              <a:t>2021. 09. 09.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BD9D6C-B21A-4AFF-BD71-9CA00C1F4281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23.xml.rels>&#65279;<?xml version="1.0" encoding="utf-8"?><Relationships xmlns="http://schemas.openxmlformats.org/package/2006/relationships"><Relationship Type="http://schemas.openxmlformats.org/officeDocument/2006/relationships/notesSlide" Target="/ppt/notesSlides/notesSlide1023.xml" Id="rId2" /><Relationship Type="http://schemas.openxmlformats.org/officeDocument/2006/relationships/slideLayout" Target="/ppt/slideLayouts/slideLayout21.xml" Id="rId1" /></Relationships>
</file>

<file path=ppt/slides/_rels/slide1120.xml.rels>&#65279;<?xml version="1.0" encoding="utf-8"?><Relationships xmlns="http://schemas.openxmlformats.org/package/2006/relationships"><Relationship Type="http://schemas.openxmlformats.org/officeDocument/2006/relationships/notesSlide" Target="/ppt/notesSlides/notesSlide1120.xml" Id="rId2" /><Relationship Type="http://schemas.openxmlformats.org/officeDocument/2006/relationships/slideLayout" Target="/ppt/slideLayouts/slideLayout21.xml" Id="rId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" Target="/ppt/slides/slide91.xml" Id="rId8" /><Relationship Type="http://schemas.openxmlformats.org/officeDocument/2006/relationships/slide" Target="/ppt/slides/slide153.xml" Id="rId13" /><Relationship Type="http://schemas.openxmlformats.org/officeDocument/2006/relationships/slide" Target="/ppt/slides/slide214.xml" Id="rId18" /><Relationship Type="http://schemas.openxmlformats.org/officeDocument/2006/relationships/slide" Target="/ppt/slides/slide305.xml" Id="rId26" /><Relationship Type="http://schemas.openxmlformats.org/officeDocument/2006/relationships/slide" Target="/ppt/slides/slide36.xml" Id="rId3" /><Relationship Type="http://schemas.openxmlformats.org/officeDocument/2006/relationships/slide" Target="/ppt/slides/slide247.xml" Id="rId21" /><Relationship Type="http://schemas.openxmlformats.org/officeDocument/2006/relationships/slide" Target="/ppt/slides/slide78.xml" Id="rId7" /><Relationship Type="http://schemas.openxmlformats.org/officeDocument/2006/relationships/slide" Target="/ppt/slides/slide139.xml" Id="rId12" /><Relationship Type="http://schemas.openxmlformats.org/officeDocument/2006/relationships/slide" Target="/ppt/slides/slide1910.xml" Id="rId17" /><Relationship Type="http://schemas.openxmlformats.org/officeDocument/2006/relationships/slide" Target="/ppt/slides/slide2911.xml" Id="rId25" /><Relationship Type="http://schemas.openxmlformats.org/officeDocument/2006/relationships/notesSlide" Target="/ppt/notesSlides/notesSlide111.xml" Id="rId2" /><Relationship Type="http://schemas.openxmlformats.org/officeDocument/2006/relationships/slide" Target="/ppt/slides/slide1812.xml" Id="rId16" /><Relationship Type="http://schemas.openxmlformats.org/officeDocument/2006/relationships/slide" Target="/ppt/slides/slide2313.xml" Id="rId20" /><Relationship Type="http://schemas.openxmlformats.org/officeDocument/2006/relationships/slideLayout" Target="/ppt/slideLayouts/slideLayout12.xml" Id="rId1" /><Relationship Type="http://schemas.openxmlformats.org/officeDocument/2006/relationships/slide" Target="/ppt/slides/slide614.xml" Id="rId6" /><Relationship Type="http://schemas.openxmlformats.org/officeDocument/2006/relationships/slide" Target="/ppt/slides/slide1215.xml" Id="rId11" /><Relationship Type="http://schemas.openxmlformats.org/officeDocument/2006/relationships/slide" Target="/ppt/slides/slide2816.xml" Id="rId24" /><Relationship Type="http://schemas.openxmlformats.org/officeDocument/2006/relationships/slide" Target="/ppt/slides/slide517.xml" Id="rId5" /><Relationship Type="http://schemas.openxmlformats.org/officeDocument/2006/relationships/slide" Target="/ppt/slides/slide1718.xml" Id="rId15" /><Relationship Type="http://schemas.openxmlformats.org/officeDocument/2006/relationships/slide" Target="/ppt/slides/slide2719.xml" Id="rId23" /><Relationship Type="http://schemas.openxmlformats.org/officeDocument/2006/relationships/slide" Target="/ppt/slides/slide1120.xml" Id="rId10" /><Relationship Type="http://schemas.openxmlformats.org/officeDocument/2006/relationships/slide" Target="/ppt/slides/slide2221.xml" Id="rId19" /><Relationship Type="http://schemas.openxmlformats.org/officeDocument/2006/relationships/slide" Target="/ppt/slides/slide422.xml" Id="rId4" /><Relationship Type="http://schemas.openxmlformats.org/officeDocument/2006/relationships/slide" Target="/ppt/slides/slide1023.xml" Id="rId9" /><Relationship Type="http://schemas.openxmlformats.org/officeDocument/2006/relationships/slide" Target="/ppt/slides/slide1624.xml" Id="rId14" /><Relationship Type="http://schemas.openxmlformats.org/officeDocument/2006/relationships/slide" Target="/ppt/slides/slide2525.xml" Id="rId22" /><Relationship Type="http://schemas.openxmlformats.org/officeDocument/2006/relationships/slide" Target="/ppt/slides/slide3126.xml" Id="rId27" /></Relationships>
</file>

<file path=ppt/slides/_rels/slide1215.xml.rels>&#65279;<?xml version="1.0" encoding="utf-8"?><Relationships xmlns="http://schemas.openxmlformats.org/package/2006/relationships"><Relationship Type="http://schemas.openxmlformats.org/officeDocument/2006/relationships/notesSlide" Target="/ppt/notesSlides/notesSlide1215.xml" Id="rId2" /><Relationship Type="http://schemas.openxmlformats.org/officeDocument/2006/relationships/slideLayout" Target="/ppt/slideLayouts/slideLayout21.xml" Id="rId1" /></Relationships>
</file>

<file path=ppt/slides/_rels/slide139.xml.rels>&#65279;<?xml version="1.0" encoding="utf-8"?><Relationships xmlns="http://schemas.openxmlformats.org/package/2006/relationships"><Relationship Type="http://schemas.openxmlformats.org/officeDocument/2006/relationships/notesSlide" Target="/ppt/notesSlides/notesSlide138.xml" Id="rId2" /><Relationship Type="http://schemas.openxmlformats.org/officeDocument/2006/relationships/slideLayout" Target="/ppt/slideLayouts/slideLayout21.xml" Id="rId1" /></Relationships>
</file>

<file path=ppt/slides/_rels/slide1427.xml.rels>&#65279;<?xml version="1.0" encoding="utf-8"?><Relationships xmlns="http://schemas.openxmlformats.org/package/2006/relationships"><Relationship Type="http://schemas.openxmlformats.org/officeDocument/2006/relationships/notesSlide" Target="/ppt/notesSlides/notesSlide1427.xml" Id="rId2" /><Relationship Type="http://schemas.openxmlformats.org/officeDocument/2006/relationships/slideLayout" Target="/ppt/slideLayouts/slideLayout33.xml" Id="rId1" /></Relationships>
</file>

<file path=ppt/slides/_rels/slide153.xml.rels>&#65279;<?xml version="1.0" encoding="utf-8"?><Relationships xmlns="http://schemas.openxmlformats.org/package/2006/relationships"><Relationship Type="http://schemas.openxmlformats.org/officeDocument/2006/relationships/notesSlide" Target="/ppt/notesSlides/notesSlide152.xml" Id="rId2" /><Relationship Type="http://schemas.openxmlformats.org/officeDocument/2006/relationships/slideLayout" Target="/ppt/slideLayouts/slideLayout21.xml" Id="rId1" /></Relationships>
</file>

<file path=ppt/slides/_rels/slide1624.xml.rels>&#65279;<?xml version="1.0" encoding="utf-8"?><Relationships xmlns="http://schemas.openxmlformats.org/package/2006/relationships"><Relationship Type="http://schemas.openxmlformats.org/officeDocument/2006/relationships/notesSlide" Target="/ppt/notesSlides/notesSlide1624.xml" Id="rId2" /><Relationship Type="http://schemas.openxmlformats.org/officeDocument/2006/relationships/slideLayout" Target="/ppt/slideLayouts/slideLayout21.xml" Id="rId1" /></Relationships>
</file>

<file path=ppt/slides/_rels/slide1718.xml.rels>&#65279;<?xml version="1.0" encoding="utf-8"?><Relationships xmlns="http://schemas.openxmlformats.org/package/2006/relationships"><Relationship Type="http://schemas.openxmlformats.org/officeDocument/2006/relationships/notesSlide" Target="/ppt/notesSlides/notesSlide1718.xml" Id="rId2" /><Relationship Type="http://schemas.openxmlformats.org/officeDocument/2006/relationships/slideLayout" Target="/ppt/slideLayouts/slideLayout21.xml" Id="rId1" /></Relationships>
</file>

<file path=ppt/slides/_rels/slide1812.xml.rels>&#65279;<?xml version="1.0" encoding="utf-8"?><Relationships xmlns="http://schemas.openxmlformats.org/package/2006/relationships"><Relationship Type="http://schemas.openxmlformats.org/officeDocument/2006/relationships/notesSlide" Target="/ppt/notesSlides/notesSlide1812.xml" Id="rId2" /><Relationship Type="http://schemas.openxmlformats.org/officeDocument/2006/relationships/slideLayout" Target="/ppt/slideLayouts/slideLayout21.xml" Id="rId1" /></Relationships>
</file>

<file path=ppt/slides/_rels/slide1910.xml.rels>&#65279;<?xml version="1.0" encoding="utf-8"?><Relationships xmlns="http://schemas.openxmlformats.org/package/2006/relationships"><Relationship Type="http://schemas.openxmlformats.org/officeDocument/2006/relationships/notesSlide" Target="/ppt/notesSlides/notesSlide199.xml" Id="rId2" /><Relationship Type="http://schemas.openxmlformats.org/officeDocument/2006/relationships/slideLayout" Target="/ppt/slideLayouts/slideLayout21.xml" Id="rId1" /></Relationships>
</file>

<file path=ppt/slides/_rels/slide2029.xml.rels>&#65279;<?xml version="1.0" encoding="utf-8"?><Relationships xmlns="http://schemas.openxmlformats.org/package/2006/relationships"><Relationship Type="http://schemas.openxmlformats.org/officeDocument/2006/relationships/notesSlide" Target="/ppt/notesSlides/notesSlide2029.xml" Id="rId2" /><Relationship Type="http://schemas.openxmlformats.org/officeDocument/2006/relationships/slideLayout" Target="/ppt/slideLayouts/slideLayout33.xml" Id="rId1" /></Relationships>
</file>

<file path=ppt/slides/_rels/slide214.xml.rels>&#65279;<?xml version="1.0" encoding="utf-8"?><Relationships xmlns="http://schemas.openxmlformats.org/package/2006/relationships"><Relationship Type="http://schemas.openxmlformats.org/officeDocument/2006/relationships/notesSlide" Target="/ppt/notesSlides/notesSlide213.xml" Id="rId2" /><Relationship Type="http://schemas.openxmlformats.org/officeDocument/2006/relationships/slideLayout" Target="/ppt/slideLayouts/slideLayout21.xml" Id="rId1" /></Relationships>
</file>

<file path=ppt/slides/_rels/slide2221.xml.rels>&#65279;<?xml version="1.0" encoding="utf-8"?><Relationships xmlns="http://schemas.openxmlformats.org/package/2006/relationships"><Relationship Type="http://schemas.openxmlformats.org/officeDocument/2006/relationships/notesSlide" Target="/ppt/notesSlides/notesSlide2221.xml" Id="rId2" /><Relationship Type="http://schemas.openxmlformats.org/officeDocument/2006/relationships/slideLayout" Target="/ppt/slideLayouts/slideLayout21.xml" Id="rId1" /></Relationships>
</file>

<file path=ppt/slides/_rels/slide228.xml.rels>&#65279;<?xml version="1.0" encoding="utf-8"?><Relationships xmlns="http://schemas.openxmlformats.org/package/2006/relationships"><Relationship Type="http://schemas.openxmlformats.org/officeDocument/2006/relationships/notesSlide" Target="/ppt/notesSlides/notesSlide228.xml" Id="rId2" /><Relationship Type="http://schemas.openxmlformats.org/officeDocument/2006/relationships/slideLayout" Target="/ppt/slideLayouts/slideLayout33.xml" Id="rId1" /></Relationships>
</file>

<file path=ppt/slides/_rels/slide2313.xml.rels>&#65279;<?xml version="1.0" encoding="utf-8"?><Relationships xmlns="http://schemas.openxmlformats.org/package/2006/relationships"><Relationship Type="http://schemas.openxmlformats.org/officeDocument/2006/relationships/notesSlide" Target="/ppt/notesSlides/notesSlide2313.xml" Id="rId2" /><Relationship Type="http://schemas.openxmlformats.org/officeDocument/2006/relationships/slideLayout" Target="/ppt/slideLayouts/slideLayout21.xml" Id="rId1" /></Relationships>
</file>

<file path=ppt/slides/_rels/slide247.xml.rels>&#65279;<?xml version="1.0" encoding="utf-8"?><Relationships xmlns="http://schemas.openxmlformats.org/package/2006/relationships"><Relationship Type="http://schemas.openxmlformats.org/officeDocument/2006/relationships/notesSlide" Target="/ppt/notesSlides/notesSlide246.xml" Id="rId2" /><Relationship Type="http://schemas.openxmlformats.org/officeDocument/2006/relationships/slideLayout" Target="/ppt/slideLayouts/slideLayout21.xml" Id="rId1" /></Relationships>
</file>

<file path=ppt/slides/_rels/slide2525.xml.rels>&#65279;<?xml version="1.0" encoding="utf-8"?><Relationships xmlns="http://schemas.openxmlformats.org/package/2006/relationships"><Relationship Type="http://schemas.openxmlformats.org/officeDocument/2006/relationships/notesSlide" Target="/ppt/notesSlides/notesSlide2525.xml" Id="rId2" /><Relationship Type="http://schemas.openxmlformats.org/officeDocument/2006/relationships/slideLayout" Target="/ppt/slideLayouts/slideLayout21.xml" Id="rId1" /></Relationships>
</file>

<file path=ppt/slides/_rels/slide2630.xml.rels>&#65279;<?xml version="1.0" encoding="utf-8"?><Relationships xmlns="http://schemas.openxmlformats.org/package/2006/relationships"><Relationship Type="http://schemas.openxmlformats.org/officeDocument/2006/relationships/notesSlide" Target="/ppt/notesSlides/notesSlide2630.xml" Id="rId2" /><Relationship Type="http://schemas.openxmlformats.org/officeDocument/2006/relationships/slideLayout" Target="/ppt/slideLayouts/slideLayout33.xml" Id="rId1" /></Relationships>
</file>

<file path=ppt/slides/_rels/slide2719.xml.rels>&#65279;<?xml version="1.0" encoding="utf-8"?><Relationships xmlns="http://schemas.openxmlformats.org/package/2006/relationships"><Relationship Type="http://schemas.openxmlformats.org/officeDocument/2006/relationships/notesSlide" Target="/ppt/notesSlides/notesSlide2719.xml" Id="rId2" /><Relationship Type="http://schemas.openxmlformats.org/officeDocument/2006/relationships/slideLayout" Target="/ppt/slideLayouts/slideLayout21.xml" Id="rId1" /></Relationships>
</file>

<file path=ppt/slides/_rels/slide2816.xml.rels>&#65279;<?xml version="1.0" encoding="utf-8"?><Relationships xmlns="http://schemas.openxmlformats.org/package/2006/relationships"><Relationship Type="http://schemas.openxmlformats.org/officeDocument/2006/relationships/notesSlide" Target="/ppt/notesSlides/notesSlide2816.xml" Id="rId2" /><Relationship Type="http://schemas.openxmlformats.org/officeDocument/2006/relationships/slideLayout" Target="/ppt/slideLayouts/slideLayout21.xml" Id="rId1" /></Relationships>
</file>

<file path=ppt/slides/_rels/slide2911.xml.rels>&#65279;<?xml version="1.0" encoding="utf-8"?><Relationships xmlns="http://schemas.openxmlformats.org/package/2006/relationships"><Relationship Type="http://schemas.openxmlformats.org/officeDocument/2006/relationships/notesSlide" Target="/ppt/notesSlides/notesSlide2910.xml" Id="rId2" /><Relationship Type="http://schemas.openxmlformats.org/officeDocument/2006/relationships/slideLayout" Target="/ppt/slideLayouts/slideLayout21.xml" Id="rId1" /></Relationships>
</file>

<file path=ppt/slides/_rels/slide305.xml.rels>&#65279;<?xml version="1.0" encoding="utf-8"?><Relationships xmlns="http://schemas.openxmlformats.org/package/2006/relationships"><Relationship Type="http://schemas.openxmlformats.org/officeDocument/2006/relationships/notesSlide" Target="/ppt/notesSlides/notesSlide304.xml" Id="rId2" /><Relationship Type="http://schemas.openxmlformats.org/officeDocument/2006/relationships/slideLayout" Target="/ppt/slideLayouts/slideLayout21.xml" Id="rId1" /></Relationships>
</file>

<file path=ppt/slides/_rels/slide3126.xml.rels>&#65279;<?xml version="1.0" encoding="utf-8"?><Relationships xmlns="http://schemas.openxmlformats.org/package/2006/relationships"><Relationship Type="http://schemas.openxmlformats.org/officeDocument/2006/relationships/notesSlide" Target="/ppt/notesSlides/notesSlide3126.xml" Id="rId2" /><Relationship Type="http://schemas.openxmlformats.org/officeDocument/2006/relationships/slideLayout" Target="/ppt/slideLayouts/slideLayout21.xml" Id="rId1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1.xml" Id="rId1" /></Relationships>
</file>

<file path=ppt/slides/_rels/slide422.xml.rels>&#65279;<?xml version="1.0" encoding="utf-8"?><Relationships xmlns="http://schemas.openxmlformats.org/package/2006/relationships"><Relationship Type="http://schemas.openxmlformats.org/officeDocument/2006/relationships/notesSlide" Target="/ppt/notesSlides/notesSlide422.xml" Id="rId2" /><Relationship Type="http://schemas.openxmlformats.org/officeDocument/2006/relationships/slideLayout" Target="/ppt/slideLayouts/slideLayout21.xml" Id="rId1" /></Relationships>
</file>

<file path=ppt/slides/_rels/slide517.xml.rels>&#65279;<?xml version="1.0" encoding="utf-8"?><Relationships xmlns="http://schemas.openxmlformats.org/package/2006/relationships"><Relationship Type="http://schemas.openxmlformats.org/officeDocument/2006/relationships/notesSlide" Target="/ppt/notesSlides/notesSlide517.xml" Id="rId2" /><Relationship Type="http://schemas.openxmlformats.org/officeDocument/2006/relationships/slideLayout" Target="/ppt/slideLayouts/slideLayout21.xml" Id="rId1" /></Relationships>
</file>

<file path=ppt/slides/_rels/slide614.xml.rels>&#65279;<?xml version="1.0" encoding="utf-8"?><Relationships xmlns="http://schemas.openxmlformats.org/package/2006/relationships"><Relationship Type="http://schemas.openxmlformats.org/officeDocument/2006/relationships/notesSlide" Target="/ppt/notesSlides/notesSlide614.xml" Id="rId2" /><Relationship Type="http://schemas.openxmlformats.org/officeDocument/2006/relationships/slideLayout" Target="/ppt/slideLayouts/slideLayout21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21.xml" Id="rId1" /></Relationships>
</file>

<file path=ppt/slides/_rels/slide831.xml.rels>&#65279;<?xml version="1.0" encoding="utf-8"?><Relationships xmlns="http://schemas.openxmlformats.org/package/2006/relationships"><Relationship Type="http://schemas.openxmlformats.org/officeDocument/2006/relationships/notesSlide" Target="/ppt/notesSlides/notesSlide831.xml" Id="rId2" /><Relationship Type="http://schemas.openxmlformats.org/officeDocument/2006/relationships/slideLayout" Target="/ppt/slideLayouts/slideLayout33.xml" Id="rId1" /></Relationships>
</file>

<file path=ppt/slides/_rels/slide91.xml.rels>&#65279;<?xml version="1.0" encoding="utf-8"?><Relationships xmlns="http://schemas.openxmlformats.org/package/2006/relationships"><Relationship Type="http://schemas.openxmlformats.org/officeDocument/2006/relationships/notesSlide" Target="/ppt/notesSlides/notesSlide91.xml" Id="rId2" /><Relationship Type="http://schemas.openxmlformats.org/officeDocument/2006/relationships/slideLayout" Target="/ppt/slideLayouts/slideLayout21.xml" Id="rId1" /></Relationships>
</file>

<file path=ppt/slides/slide10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2. kategória kérdése 20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20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20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2. kategória</a:t>
            </a:r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2. kategória kérdése 30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30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30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2. kategória</a:t>
            </a:r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zöveg helye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1. kategória</a:t>
            </a:r>
          </a:p>
        </p:txBody>
      </p:sp>
      <p:sp>
        <p:nvSpPr>
          <p:cNvPr id="128" name="Szöveg helye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hu-HU">
                <a:hlinkClick r:id="rId3" action="ppaction://hlinksldjump"/>
              </a:rPr>
              <a:t>10</a:t>
            </a:r>
            <a:endParaRPr lang="hu-HU"/>
          </a:p>
        </p:txBody>
      </p:sp>
      <p:sp>
        <p:nvSpPr>
          <p:cNvPr id="133" name="Szöveg helye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hu-HU">
                <a:hlinkClick r:id="rId4" action="ppaction://hlinksldjump"/>
              </a:rPr>
              <a:t>20</a:t>
            </a:r>
            <a:endParaRPr lang="hu-HU"/>
          </a:p>
        </p:txBody>
      </p:sp>
      <p:sp>
        <p:nvSpPr>
          <p:cNvPr id="138" name="Szöveg helye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hu-HU">
                <a:hlinkClick r:id="rId5" action="ppaction://hlinksldjump"/>
              </a:rPr>
              <a:t>30</a:t>
            </a:r>
            <a:endParaRPr lang="hu-HU"/>
          </a:p>
        </p:txBody>
      </p:sp>
      <p:sp>
        <p:nvSpPr>
          <p:cNvPr id="143" name="Szöveg helye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hu-HU">
                <a:hlinkClick r:id="rId6" action="ppaction://hlinksldjump"/>
              </a:rPr>
              <a:t>40</a:t>
            </a:r>
            <a:endParaRPr lang="hu-HU"/>
          </a:p>
        </p:txBody>
      </p:sp>
      <p:sp>
        <p:nvSpPr>
          <p:cNvPr id="148" name="Szöveg helye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hu-HU">
                <a:hlinkClick r:id="rId7" action="ppaction://hlinksldjump"/>
              </a:rPr>
              <a:t>50</a:t>
            </a:r>
            <a:endParaRPr lang="hu-HU"/>
          </a:p>
        </p:txBody>
      </p:sp>
      <p:sp>
        <p:nvSpPr>
          <p:cNvPr id="119" name="Szöveg helye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2. kategória</a:t>
            </a:r>
          </a:p>
        </p:txBody>
      </p:sp>
      <p:sp>
        <p:nvSpPr>
          <p:cNvPr id="129" name="Szöveg helye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hu-HU">
                <a:hlinkClick r:id="rId8" action="ppaction://hlinksldjump"/>
              </a:rPr>
              <a:t>10</a:t>
            </a:r>
            <a:endParaRPr lang="hu-HU"/>
          </a:p>
        </p:txBody>
      </p:sp>
      <p:sp>
        <p:nvSpPr>
          <p:cNvPr id="134" name="Szöveg helye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hu-HU">
                <a:hlinkClick r:id="rId9" action="ppaction://hlinksldjump"/>
              </a:rPr>
              <a:t>20</a:t>
            </a:r>
            <a:endParaRPr lang="hu-HU"/>
          </a:p>
        </p:txBody>
      </p:sp>
      <p:sp>
        <p:nvSpPr>
          <p:cNvPr id="139" name="Szöveg helye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hu-HU">
                <a:hlinkClick r:id="rId10" action="ppaction://hlinksldjump"/>
              </a:rPr>
              <a:t>30</a:t>
            </a:r>
            <a:endParaRPr lang="hu-HU"/>
          </a:p>
        </p:txBody>
      </p:sp>
      <p:sp>
        <p:nvSpPr>
          <p:cNvPr id="144" name="Szöveg helye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hu-HU">
                <a:hlinkClick r:id="rId11" action="ppaction://hlinksldjump"/>
              </a:rPr>
              <a:t>40</a:t>
            </a:r>
            <a:endParaRPr lang="hu-HU"/>
          </a:p>
        </p:txBody>
      </p:sp>
      <p:sp>
        <p:nvSpPr>
          <p:cNvPr id="149" name="Szöveg helye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hu-HU">
                <a:hlinkClick r:id="rId12" action="ppaction://hlinksldjump"/>
              </a:rPr>
              <a:t>50</a:t>
            </a:r>
            <a:endParaRPr lang="hu-HU"/>
          </a:p>
        </p:txBody>
      </p:sp>
      <p:sp>
        <p:nvSpPr>
          <p:cNvPr id="120" name="Szöveg helye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hu-HU"/>
              <a:t>3. kategória</a:t>
            </a:r>
          </a:p>
        </p:txBody>
      </p:sp>
      <p:sp>
        <p:nvSpPr>
          <p:cNvPr id="130" name="Szöveg helye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hu-HU">
                <a:hlinkClick r:id="rId13" action="ppaction://hlinksldjump"/>
              </a:rPr>
              <a:t>10</a:t>
            </a:r>
            <a:endParaRPr lang="hu-HU"/>
          </a:p>
        </p:txBody>
      </p:sp>
      <p:sp>
        <p:nvSpPr>
          <p:cNvPr id="135" name="Szöveg helye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hu-HU">
                <a:hlinkClick r:id="rId14" action="ppaction://hlinksldjump"/>
              </a:rPr>
              <a:t>20</a:t>
            </a:r>
            <a:endParaRPr lang="hu-HU"/>
          </a:p>
        </p:txBody>
      </p:sp>
      <p:sp>
        <p:nvSpPr>
          <p:cNvPr id="140" name="Szöveg helye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hu-HU">
                <a:hlinkClick r:id="rId15" action="ppaction://hlinksldjump"/>
              </a:rPr>
              <a:t>30</a:t>
            </a:r>
            <a:endParaRPr lang="hu-HU"/>
          </a:p>
        </p:txBody>
      </p:sp>
      <p:sp>
        <p:nvSpPr>
          <p:cNvPr id="145" name="Szöveg helye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hu-HU">
                <a:hlinkClick r:id="rId16" action="ppaction://hlinksldjump"/>
              </a:rPr>
              <a:t>40</a:t>
            </a:r>
            <a:endParaRPr lang="hu-HU"/>
          </a:p>
        </p:txBody>
      </p:sp>
      <p:sp>
        <p:nvSpPr>
          <p:cNvPr id="150" name="Szöveg helye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hu-HU">
                <a:hlinkClick r:id="rId17" action="ppaction://hlinksldjump"/>
              </a:rPr>
              <a:t>50</a:t>
            </a:r>
            <a:endParaRPr lang="hu-HU"/>
          </a:p>
        </p:txBody>
      </p:sp>
      <p:sp>
        <p:nvSpPr>
          <p:cNvPr id="126" name="Szöveg helye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4. kategória</a:t>
            </a:r>
          </a:p>
        </p:txBody>
      </p:sp>
      <p:sp>
        <p:nvSpPr>
          <p:cNvPr id="131" name="Szöveg helye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hu-HU">
                <a:hlinkClick r:id="rId18" action="ppaction://hlinksldjump"/>
              </a:rPr>
              <a:t>10</a:t>
            </a:r>
            <a:endParaRPr lang="hu-HU"/>
          </a:p>
        </p:txBody>
      </p:sp>
      <p:sp>
        <p:nvSpPr>
          <p:cNvPr id="136" name="Szöveg helye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hu-HU">
                <a:hlinkClick r:id="rId19" action="ppaction://hlinksldjump"/>
              </a:rPr>
              <a:t>20</a:t>
            </a:r>
            <a:endParaRPr lang="hu-HU"/>
          </a:p>
        </p:txBody>
      </p:sp>
      <p:sp>
        <p:nvSpPr>
          <p:cNvPr id="141" name="Szöveg helye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hu-HU">
                <a:hlinkClick r:id="rId20" action="ppaction://hlinksldjump"/>
              </a:rPr>
              <a:t>30</a:t>
            </a:r>
            <a:endParaRPr lang="hu-HU"/>
          </a:p>
        </p:txBody>
      </p:sp>
      <p:sp>
        <p:nvSpPr>
          <p:cNvPr id="146" name="Szöveg helye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hu-HU">
                <a:hlinkClick r:id="rId21" action="ppaction://hlinksldjump"/>
              </a:rPr>
              <a:t>40</a:t>
            </a:r>
            <a:endParaRPr lang="hu-HU"/>
          </a:p>
        </p:txBody>
      </p:sp>
      <p:sp>
        <p:nvSpPr>
          <p:cNvPr id="151" name="Szöveg helye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hu-HU">
                <a:hlinkClick r:id="rId22" action="ppaction://hlinksldjump"/>
              </a:rPr>
              <a:t>50</a:t>
            </a:r>
            <a:endParaRPr lang="hu-HU"/>
          </a:p>
        </p:txBody>
      </p:sp>
      <p:sp>
        <p:nvSpPr>
          <p:cNvPr id="127" name="Szöveg helye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hu-HU"/>
              <a:t>5. kategória</a:t>
            </a:r>
          </a:p>
        </p:txBody>
      </p:sp>
      <p:sp>
        <p:nvSpPr>
          <p:cNvPr id="132" name="Szöveg helye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hu-HU">
                <a:hlinkClick r:id="rId23" action="ppaction://hlinksldjump"/>
              </a:rPr>
              <a:t>10</a:t>
            </a:r>
            <a:endParaRPr lang="hu-HU"/>
          </a:p>
        </p:txBody>
      </p:sp>
      <p:sp>
        <p:nvSpPr>
          <p:cNvPr id="137" name="Szöveg helye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hu-HU">
                <a:hlinkClick r:id="rId24" action="ppaction://hlinksldjump"/>
              </a:rPr>
              <a:t>20</a:t>
            </a:r>
            <a:endParaRPr lang="hu-HU"/>
          </a:p>
        </p:txBody>
      </p:sp>
      <p:sp>
        <p:nvSpPr>
          <p:cNvPr id="142" name="Szöveg helye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hu-HU">
                <a:hlinkClick r:id="rId25" action="ppaction://hlinksldjump"/>
              </a:rPr>
              <a:t>30</a:t>
            </a:r>
            <a:endParaRPr lang="hu-HU"/>
          </a:p>
        </p:txBody>
      </p:sp>
      <p:sp>
        <p:nvSpPr>
          <p:cNvPr id="147" name="Szöveg helye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hu-HU">
                <a:hlinkClick r:id="rId26" action="ppaction://hlinksldjump"/>
              </a:rPr>
              <a:t>40</a:t>
            </a:r>
            <a:endParaRPr lang="hu-HU"/>
          </a:p>
        </p:txBody>
      </p:sp>
      <p:sp>
        <p:nvSpPr>
          <p:cNvPr id="152" name="Szöveg helye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hu-HU">
                <a:hlinkClick r:id="rId27" action="ppaction://hlinksldjump"/>
              </a:rPr>
              <a:t>50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2. kategória kérdése 40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40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40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2. kategória</a:t>
            </a:r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2. kategória kérdése 50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50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50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2. kategória</a:t>
            </a:r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3. kategória kérdései következnek</a:t>
            </a:r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3. kategória kérdése 10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10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10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3. kategória</a:t>
            </a:r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3. kategória kérdése 20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20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20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3. kategória</a:t>
            </a:r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3. kategória kérdése 30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30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30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3. kategória</a:t>
            </a:r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3. kategória kérdése 40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40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40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3. kategória</a:t>
            </a:r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3. kategória kérdése 50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50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50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3. kategória</a:t>
            </a:r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4. kategória kérdései következnek</a:t>
            </a:r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4. kategória kérdése 10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10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10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4. kategória</a:t>
            </a:r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4. kategória kérdése 20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20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20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4. kategória</a:t>
            </a:r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1. kategória kérdései következnek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4. kategória kérdése 30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30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30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4. kategória</a:t>
            </a:r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4. kategória kérdése 40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40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40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4. kategória</a:t>
            </a:r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4. kategória kérdése 50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50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50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4. kategória</a:t>
            </a:r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5. kategória kérdései következnek</a:t>
            </a:r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5. kategória kérdése 10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10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10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5. kategória</a:t>
            </a:r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5. kategória kérdése 20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20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20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5. kategória</a:t>
            </a:r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5. kategória kérdése 30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30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30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5. kategória</a:t>
            </a:r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5. kategória kérdése 40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40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40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5. kategória</a:t>
            </a:r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5. kategória kérdése 50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50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50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5. kategória</a:t>
            </a:r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1. kategória kérdése 10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10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10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1. kategória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1. kategória kérdése 20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20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20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1. kategória</a:t>
            </a:r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1. kategória kérdése 30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30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30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1. kategória</a:t>
            </a:r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1. kategória kérdése 40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40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40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1. kategória</a:t>
            </a:r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1. kategória kérdése 50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50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50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1. kategória</a:t>
            </a:r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2. kategória kérdései következnek</a:t>
            </a:r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/>
              <a:t>2. kategória kérdése 10 pontért</a:t>
            </a:r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/>
              <a:t>10 pontos válasz</a:t>
            </a:r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/>
              <a:t>10</a:t>
            </a:r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2. kategória</a:t>
            </a:r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2.xml><?xml version="1.0" encoding="utf-8"?>
<a:theme xmlns:a="http://schemas.openxmlformats.org/drawingml/2006/main" name="Kvízjáték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1.xml><?xml version="1.0" encoding="utf-8"?>
<a:theme xmlns:a="http://schemas.openxmlformats.org/drawingml/2006/main" name="Office-téma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2.xml.rels>&#65279;<?xml version="1.0" encoding="utf-8"?><Relationships xmlns="http://schemas.openxmlformats.org/package/2006/relationships"><Relationship Type="http://schemas.openxmlformats.org/officeDocument/2006/relationships/customXmlProps" Target="/customXml/itemProps12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1.xml" Id="rId1" /></Relationships>
</file>

<file path=customXml/_rels/item33.xml.rels>&#65279;<?xml version="1.0" encoding="utf-8"?><Relationships xmlns="http://schemas.openxmlformats.org/package/2006/relationships"><Relationship Type="http://schemas.openxmlformats.org/officeDocument/2006/relationships/customXmlProps" Target="/customXml/itemProps33.xml" Id="rId1" /></Relationships>
</file>

<file path=customXml/item1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2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customXml/itemProps21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3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515</ap:Words>
  <ap:PresentationFormat>Szélesvásznú</ap:PresentationFormat>
  <ap:Paragraphs>172</ap:Paragraphs>
  <ap:Slides>31</ap:Slides>
  <ap:Notes>31</ap:Notes>
  <ap:HiddenSlides>30</ap:HiddenSlides>
  <ap:MMClips>0</ap:MMClips>
  <ap:ScaleCrop>false</ap:ScaleCrop>
  <ap:HeadingPairs>
    <vt:vector baseType="variant" size="6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ap:HeadingPairs>
  <ap:TitlesOfParts>
    <vt:vector baseType="lpstr" size="36">
      <vt:lpstr>Arial</vt:lpstr>
      <vt:lpstr>Calibri</vt:lpstr>
      <vt:lpstr>Calibri Light</vt:lpstr>
      <vt:lpstr>Corbel</vt:lpstr>
      <vt:lpstr>Kvízjáték 16x9</vt:lpstr>
      <vt:lpstr>PowerPoint-bemutató</vt:lpstr>
      <vt:lpstr>1. kategória kérdései következnek</vt:lpstr>
      <vt:lpstr>1. kategória</vt:lpstr>
      <vt:lpstr>1. kategória</vt:lpstr>
      <vt:lpstr>1. kategória</vt:lpstr>
      <vt:lpstr>1. kategória</vt:lpstr>
      <vt:lpstr>1. kategória</vt:lpstr>
      <vt:lpstr>2. kategória kérdései következnek</vt:lpstr>
      <vt:lpstr>2. kategória</vt:lpstr>
      <vt:lpstr>2. kategória</vt:lpstr>
      <vt:lpstr>2. kategória</vt:lpstr>
      <vt:lpstr>2. kategória</vt:lpstr>
      <vt:lpstr>2. kategória</vt:lpstr>
      <vt:lpstr>3. kategória kérdései következnek</vt:lpstr>
      <vt:lpstr>3. kategória</vt:lpstr>
      <vt:lpstr>3. kategória</vt:lpstr>
      <vt:lpstr>3. kategória</vt:lpstr>
      <vt:lpstr>3. kategória</vt:lpstr>
      <vt:lpstr>3. kategória</vt:lpstr>
      <vt:lpstr>4. kategória kérdései következnek</vt:lpstr>
      <vt:lpstr>4. kategória</vt:lpstr>
      <vt:lpstr>4. kategória</vt:lpstr>
      <vt:lpstr>4. kategória</vt:lpstr>
      <vt:lpstr>4. kategória</vt:lpstr>
      <vt:lpstr>4. kategória</vt:lpstr>
      <vt:lpstr>5. kategória kérdései következnek</vt:lpstr>
      <vt:lpstr>5. kategória</vt:lpstr>
      <vt:lpstr>5. kategória</vt:lpstr>
      <vt:lpstr>5. kategória</vt:lpstr>
      <vt:lpstr>5. kategória</vt:lpstr>
      <vt:lpstr>5. kategória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2021-09-09T06:48:31Z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