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9144000" cy="6858000" type="screen4x3"/>
  <p:notesSz cx="6858000" cy="91440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235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25" autoAdjust="0"/>
    <p:restoredTop sz="96305" autoAdjust="0"/>
  </p:normalViewPr>
  <p:slideViewPr>
    <p:cSldViewPr showGuides="1">
      <p:cViewPr varScale="1">
        <p:scale>
          <a:sx n="116" d="100"/>
          <a:sy n="116" d="100"/>
        </p:scale>
        <p:origin x="1332" y="96"/>
      </p:cViewPr>
      <p:guideLst>
        <p:guide orient="horz" pos="4235"/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1" d="100"/>
          <a:sy n="91" d="100"/>
        </p:scale>
        <p:origin x="3000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hu-HU"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hu-HU" sz="1200"/>
            </a:lvl1pPr>
          </a:lstStyle>
          <a:p>
            <a:fld id="{8CA0E0DF-DD91-4DCC-A000-D69C92B770BE}" type="datetime1">
              <a:rPr lang="hu-HU" smtClean="0"/>
              <a:t>2013.12.16.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hu-HU"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hu-HU" sz="1200"/>
            </a:lvl1pPr>
          </a:lstStyle>
          <a:p>
            <a:fld id="{624149B6-8CC3-4B9A-BCBF-5AF8A7649FF2}" type="slidenum">
              <a:rPr lang="hu-HU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hu-HU"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hu-HU" sz="1200"/>
            </a:lvl1pPr>
          </a:lstStyle>
          <a:p>
            <a:fld id="{50340075-ED02-4C2F-8770-B9B2878147F0}" type="datetime1">
              <a:rPr lang="hu-HU" smtClean="0"/>
              <a:pPr/>
              <a:t>2013.12.16.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hu-HU"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hu-HU" sz="1200"/>
            </a:lvl1pPr>
          </a:lstStyle>
          <a:p>
            <a:fld id="{86AA99EE-A2C0-4BE5-BB96-1FDEE1D6095A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lang="hu-HU"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lang="hu-HU"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lang="hu-HU"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lang="hu-HU"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lang="hu-HU"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lang="hu-HU"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lang="hu-HU"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lang="hu-HU"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lang="hu-HU"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klevé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 helye 7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hu-HU" sz="3200" i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hu-HU" sz="1637"/>
            </a:lvl2pPr>
            <a:lvl3pPr marL="0" indent="0" algn="ctr" latinLnBrk="0">
              <a:spcBef>
                <a:spcPts val="0"/>
              </a:spcBef>
              <a:buNone/>
              <a:defRPr lang="hu-HU" sz="1637"/>
            </a:lvl3pPr>
            <a:lvl4pPr marL="0" indent="0" algn="ctr" latinLnBrk="0">
              <a:spcBef>
                <a:spcPts val="0"/>
              </a:spcBef>
              <a:buNone/>
              <a:defRPr lang="hu-HU" sz="1637"/>
            </a:lvl4pPr>
            <a:lvl5pPr marL="0" indent="0" algn="ctr" latinLnBrk="0">
              <a:spcBef>
                <a:spcPts val="0"/>
              </a:spcBef>
              <a:buNone/>
              <a:defRPr lang="hu-HU" sz="1637"/>
            </a:lvl5pPr>
          </a:lstStyle>
          <a:p>
            <a:pPr lvl="0"/>
            <a:r>
              <a:rPr lang="hu-HU"/>
              <a:t>Oklevél típusa</a:t>
            </a:r>
          </a:p>
        </p:txBody>
      </p:sp>
      <p:sp>
        <p:nvSpPr>
          <p:cNvPr id="20" name="Szöveg helye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869778"/>
            <a:ext cx="7162800" cy="70222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10000"/>
              </a:lnSpc>
              <a:spcBef>
                <a:spcPts val="0"/>
              </a:spcBef>
              <a:buNone/>
              <a:defRPr lang="hu-HU" sz="150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hu-HU" sz="1637"/>
            </a:lvl2pPr>
            <a:lvl3pPr marL="0" indent="0" algn="ctr" latinLnBrk="0">
              <a:spcBef>
                <a:spcPts val="0"/>
              </a:spcBef>
              <a:buNone/>
              <a:defRPr lang="hu-HU" sz="1637"/>
            </a:lvl3pPr>
            <a:lvl4pPr marL="0" indent="0" algn="ctr" latinLnBrk="0">
              <a:spcBef>
                <a:spcPts val="0"/>
              </a:spcBef>
              <a:buNone/>
              <a:defRPr lang="hu-HU" sz="1637"/>
            </a:lvl4pPr>
            <a:lvl5pPr marL="0" indent="0" algn="ctr" latinLnBrk="0">
              <a:spcBef>
                <a:spcPts val="0"/>
              </a:spcBef>
              <a:buNone/>
              <a:defRPr lang="hu-HU" sz="1637"/>
            </a:lvl5pPr>
          </a:lstStyle>
          <a:p>
            <a:pPr lvl="0"/>
            <a:r>
              <a:rPr lang="hu-HU" dirty="0"/>
              <a:t>[Itt ismertesse az érdemeket / az adományozás indoklását]</a:t>
            </a:r>
          </a:p>
        </p:txBody>
      </p:sp>
      <p:sp>
        <p:nvSpPr>
          <p:cNvPr id="9" name="Szöveg helye 7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hu-HU" sz="5400" b="0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hu-HU" sz="1637"/>
            </a:lvl2pPr>
            <a:lvl3pPr marL="0" indent="0" algn="ctr" latinLnBrk="0">
              <a:spcBef>
                <a:spcPts val="0"/>
              </a:spcBef>
              <a:buNone/>
              <a:defRPr lang="hu-HU" sz="1637"/>
            </a:lvl3pPr>
            <a:lvl4pPr marL="0" indent="0" algn="ctr" latinLnBrk="0">
              <a:spcBef>
                <a:spcPts val="0"/>
              </a:spcBef>
              <a:buNone/>
              <a:defRPr lang="hu-HU" sz="1637"/>
            </a:lvl4pPr>
            <a:lvl5pPr marL="0" indent="0" algn="ctr" latinLnBrk="0">
              <a:spcBef>
                <a:spcPts val="0"/>
              </a:spcBef>
              <a:buNone/>
              <a:defRPr lang="hu-HU" sz="1637"/>
            </a:lvl5pPr>
          </a:lstStyle>
          <a:p>
            <a:pPr lvl="0"/>
            <a:r>
              <a:rPr lang="hu-HU" dirty="0"/>
              <a:t>Címzett neve</a:t>
            </a:r>
          </a:p>
        </p:txBody>
      </p:sp>
      <p:sp>
        <p:nvSpPr>
          <p:cNvPr id="21" name="Szöveg helye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00000"/>
              </a:lnSpc>
              <a:spcBef>
                <a:spcPts val="0"/>
              </a:spcBef>
              <a:buNone/>
              <a:defRPr lang="hu-HU" sz="130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hu-HU" sz="1637"/>
            </a:lvl2pPr>
            <a:lvl3pPr marL="0" indent="0" algn="ctr" latinLnBrk="0">
              <a:spcBef>
                <a:spcPts val="0"/>
              </a:spcBef>
              <a:buNone/>
              <a:defRPr lang="hu-HU" sz="1637"/>
            </a:lvl3pPr>
            <a:lvl4pPr marL="0" indent="0" algn="ctr" latinLnBrk="0">
              <a:spcBef>
                <a:spcPts val="0"/>
              </a:spcBef>
              <a:buNone/>
              <a:defRPr lang="hu-HU" sz="1637"/>
            </a:lvl4pPr>
            <a:lvl5pPr marL="0" indent="0" algn="ctr" latinLnBrk="0">
              <a:spcBef>
                <a:spcPts val="0"/>
              </a:spcBef>
              <a:buNone/>
              <a:defRPr lang="hu-HU" sz="1637"/>
            </a:lvl5pPr>
          </a:lstStyle>
          <a:p>
            <a:pPr lvl="0"/>
            <a:r>
              <a:rPr lang="hu-HU" dirty="0"/>
              <a:t>[Írja be ide a szöveget, például „Ezzel az oklevéllel elismerjük, hogy”]</a:t>
            </a:r>
          </a:p>
        </p:txBody>
      </p:sp>
      <p:cxnSp>
        <p:nvCxnSpPr>
          <p:cNvPr id="24" name="Egyenes összekötő 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Egyenes összekötő 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Szöveg helye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217459"/>
            <a:ext cx="297180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hu-HU" sz="800" b="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hu-HU" sz="1637"/>
            </a:lvl2pPr>
            <a:lvl3pPr marL="0" indent="0" algn="ctr" latinLnBrk="0">
              <a:spcBef>
                <a:spcPts val="0"/>
              </a:spcBef>
              <a:buNone/>
              <a:defRPr lang="hu-HU" sz="1637"/>
            </a:lvl3pPr>
            <a:lvl4pPr marL="0" indent="0" algn="ctr" latinLnBrk="0">
              <a:spcBef>
                <a:spcPts val="0"/>
              </a:spcBef>
              <a:buNone/>
              <a:defRPr lang="hu-HU" sz="1637"/>
            </a:lvl4pPr>
            <a:lvl5pPr marL="0" indent="0" algn="ctr" latinLnBrk="0">
              <a:spcBef>
                <a:spcPts val="0"/>
              </a:spcBef>
              <a:buNone/>
              <a:defRPr lang="hu-HU" sz="1637"/>
            </a:lvl5pPr>
          </a:lstStyle>
          <a:p>
            <a:pPr lvl="0"/>
            <a:r>
              <a:rPr lang="hu-HU"/>
              <a:t>Átadó neve és beosztása</a:t>
            </a:r>
          </a:p>
        </p:txBody>
      </p:sp>
      <p:sp>
        <p:nvSpPr>
          <p:cNvPr id="30" name="Szöveg helye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5217459"/>
            <a:ext cx="297001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hu-HU" sz="800" b="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hu-HU" sz="1637"/>
            </a:lvl2pPr>
            <a:lvl3pPr marL="0" indent="0" algn="ctr" latinLnBrk="0">
              <a:spcBef>
                <a:spcPts val="0"/>
              </a:spcBef>
              <a:buNone/>
              <a:defRPr lang="hu-HU" sz="1637"/>
            </a:lvl3pPr>
            <a:lvl4pPr marL="0" indent="0" algn="ctr" latinLnBrk="0">
              <a:spcBef>
                <a:spcPts val="0"/>
              </a:spcBef>
              <a:buNone/>
              <a:defRPr lang="hu-HU" sz="1637"/>
            </a:lvl4pPr>
            <a:lvl5pPr marL="0" indent="0" algn="ctr" latinLnBrk="0">
              <a:spcBef>
                <a:spcPts val="0"/>
              </a:spcBef>
              <a:buNone/>
              <a:defRPr lang="hu-HU" sz="1637"/>
            </a:lvl5pPr>
          </a:lstStyle>
          <a:p>
            <a:pPr lvl="0"/>
            <a:r>
              <a:rPr lang="hu-HU"/>
              <a:t>Dátum</a:t>
            </a:r>
          </a:p>
        </p:txBody>
      </p:sp>
      <p:cxnSp>
        <p:nvCxnSpPr>
          <p:cNvPr id="4" name="Egyenes összekötő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 latinLnBrk="0">
              <a:defRPr lang="hu-HU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CAF3CEB-571C-4D2D-A4C3-6815247EC586}" type="datetime1">
              <a:rPr lang="hu-HU" smtClean="0"/>
              <a:pPr/>
              <a:t>2013.12.16.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 latinLnBrk="0">
              <a:defRPr lang="hu-HU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 latinLnBrk="0">
              <a:defRPr lang="hu-HU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D2FA371-C872-4E76-B1E3-5B0775D37C39}" type="slidenum">
              <a:pPr/>
              <a:t>‹#›</a:t>
            </a:fld>
            <a:endParaRPr lang="hu-HU"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26250" rtl="0" eaLnBrk="1" latinLnBrk="0" hangingPunct="1">
        <a:spcBef>
          <a:spcPct val="0"/>
        </a:spcBef>
        <a:buNone/>
        <a:defRPr lang="hu-HU"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lang="hu-HU"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lang="hu-HU"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hu-HU"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hu-HU"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hu-HU"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hu-HU"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hu-HU"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hu-HU"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hu-HU"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26250" rtl="0" eaLnBrk="1" latinLnBrk="0" hangingPunct="1">
        <a:defRPr lang="hu-HU"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lang="hu-HU"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lang="hu-HU"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lang="hu-HU"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lang="hu-HU"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lang="hu-HU"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lang="hu-HU"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lang="hu-HU"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lang="hu-HU"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 helye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/>
              <a:t>Oklevél</a:t>
            </a:r>
          </a:p>
        </p:txBody>
      </p:sp>
      <p:sp>
        <p:nvSpPr>
          <p:cNvPr id="18" name="Szöveg helye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u-HU"/>
              <a:t>kiemelkedő eredményeket ért el.</a:t>
            </a:r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/>
              <a:t>Kocsis Diána</a:t>
            </a:r>
            <a:endParaRPr lang="hu-HU" dirty="0"/>
          </a:p>
        </p:txBody>
      </p:sp>
      <p:sp>
        <p:nvSpPr>
          <p:cNvPr id="12" name="Szöveg helye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u-HU"/>
              <a:t>Ezzel az oklevéllel elismerjük, hogy</a:t>
            </a:r>
          </a:p>
        </p:txBody>
      </p:sp>
      <p:sp>
        <p:nvSpPr>
          <p:cNvPr id="17" name="Szöveg helye 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Farkas Ilona, </a:t>
            </a:r>
            <a:r>
              <a:rPr lang="hu-HU" dirty="0"/>
              <a:t>programszervező</a:t>
            </a:r>
          </a:p>
        </p:txBody>
      </p:sp>
      <p:sp>
        <p:nvSpPr>
          <p:cNvPr id="19" name="Szöveg helye 1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u-HU"/>
              <a:t>03.04.12</a:t>
            </a:r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klevél">
  <a:themeElements>
    <a:clrScheme name="Oklevél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E25356-65FA-49E6-BA98-A946DE2E0F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FFE1D7-2A5B-4BCB-8C7B-35A947F2CA1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D3256E9-247E-43C2-AA6E-0F255B2935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</Words>
  <Application>Microsoft Office PowerPoint</Application>
  <PresentationFormat>Diavetítés a képernyőre (4:3 oldalarány)</PresentationFormat>
  <Paragraphs>6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4" baseType="lpstr">
      <vt:lpstr>Arial</vt:lpstr>
      <vt:lpstr>Palatino Linotype</vt:lpstr>
      <vt:lpstr>Oklevél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2013-07-30T13:27:46Z</dcterms:created>
  <dcterms:modified xsi:type="dcterms:W3CDTF">2013-12-16T14:22:57Z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