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0" r:id="rId5"/>
    <p:sldId id="259" r:id="rId6"/>
  </p:sldIdLst>
  <p:sldSz cx="10058400" cy="77724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5676" autoAdjust="0"/>
  </p:normalViewPr>
  <p:slideViewPr>
    <p:cSldViewPr snapToGrid="0">
      <p:cViewPr varScale="1">
        <p:scale>
          <a:sx n="87" d="100"/>
          <a:sy n="87" d="100"/>
        </p:scale>
        <p:origin x="144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5336A59-2C67-4B03-820A-5D50CE5BE560}" type="datetime1">
              <a:rPr lang="hu-HU" smtClean="0"/>
              <a:pPr algn="r" rtl="0"/>
              <a:t>2014.01.29.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hu-HU" dirty="0" smtClean="0"/>
              <a:t>‹#›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ADA17A76-40D3-4FCD-9D92-233EE6098302}" type="datetime1">
              <a:rPr lang="hu-HU" smtClean="0"/>
              <a:pPr algn="r"/>
              <a:t>2014.01.29.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hu-HU" dirty="0" smtClean="0"/>
              <a:t>‹#›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A brosúra módosításához cserélje le a mintatartalmat a sajátjára. Vagy ha inkább tiszta lappal kezdene, kattintson a Kezdőlap lap Új dia gombjára egy új lap beszúrásához. Ezután töltse fel az üres helyőrzőket a saját szövegével és képeivel. Az embléma lecseréléséhez jelölje ki a „</a:t>
            </a:r>
            <a:r>
              <a:rPr lang="hu-HU" noProof="0" dirty="0" err="1" smtClean="0"/>
              <a:t>replace</a:t>
            </a:r>
            <a:r>
              <a:rPr lang="hu-HU" noProof="0" dirty="0" smtClean="0"/>
              <a:t> </a:t>
            </a:r>
            <a:r>
              <a:rPr lang="hu-HU" noProof="0" dirty="0" err="1" smtClean="0"/>
              <a:t>with</a:t>
            </a:r>
            <a:r>
              <a:rPr lang="hu-HU" noProof="0" dirty="0" smtClean="0"/>
              <a:t> LOGO” feliratú képet, és kattintson a Kép módosítása gombra a Képeszközök csoport Formátum lapján.</a:t>
            </a:r>
          </a:p>
          <a:p>
            <a:pPr rtl="0"/>
            <a:endParaRPr lang="hu-HU" noProof="0" dirty="0" smtClean="0"/>
          </a:p>
          <a:p>
            <a:pPr rtl="0"/>
            <a:r>
              <a:rPr lang="hu-HU" noProof="0" dirty="0" smtClean="0"/>
              <a:t>Észrevette, hogy még hajtási vonalakat is helyeztünk el Önnek? Nagyon halványak, de ha szeretne teljesen megszabadulni tőlük, akkor a brosúra nyomtatása előtt jelölje ki és törölje őket.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  <p:sp>
        <p:nvSpPr>
          <p:cNvPr id="7" name="Diakép helye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20910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A brosúra módosításához cserélje le a mintatartalmat a sajátjára. Vagy ha inkább tiszta lappal kezdene, kattintson a Kezdőlap lap Új dia gombjára egy új lap beszúrásához. Ezután töltse fel az üres helyőrzőket a saját szövegével és képeivel. Az embléma lecseréléséhez jelölje ki a „</a:t>
            </a:r>
            <a:r>
              <a:rPr lang="hu-HU" noProof="0" dirty="0" err="1" smtClean="0"/>
              <a:t>replace</a:t>
            </a:r>
            <a:r>
              <a:rPr lang="hu-HU" noProof="0" dirty="0" smtClean="0"/>
              <a:t> </a:t>
            </a:r>
            <a:r>
              <a:rPr lang="hu-HU" noProof="0" dirty="0" err="1" smtClean="0"/>
              <a:t>with</a:t>
            </a:r>
            <a:r>
              <a:rPr lang="hu-HU" noProof="0" dirty="0" smtClean="0"/>
              <a:t> LOGO” feliratú képet, és kattintson a Kép módosítása gombra a Képeszközök csoport Formátum lapján.</a:t>
            </a:r>
          </a:p>
          <a:p>
            <a:pPr rtl="0"/>
            <a:endParaRPr lang="hu-HU" noProof="0" dirty="0" smtClean="0"/>
          </a:p>
          <a:p>
            <a:pPr rtl="0"/>
            <a:r>
              <a:rPr lang="hu-HU" noProof="0" dirty="0" smtClean="0"/>
              <a:t>Észrevette, hogy még hajtási vonalakat is helyeztünk el Önnek? Nagyon halványak, de ha szeretne teljesen megszabadulni tőlük, akkor a brosúra nyomtatása előtt jelölje ki és törölje őket.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  <p:sp>
        <p:nvSpPr>
          <p:cNvPr id="7" name="Diakép helye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75084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lső 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 userDrawn="1"/>
        </p:nvSpPr>
        <p:spPr>
          <a:xfrm>
            <a:off x="442027" y="3040910"/>
            <a:ext cx="2424223" cy="996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hu-HU" noProof="0" dirty="0"/>
          </a:p>
        </p:txBody>
      </p:sp>
      <p:sp>
        <p:nvSpPr>
          <p:cNvPr id="23" name="Szöveg helye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282453" y="5905510"/>
            <a:ext cx="2471737" cy="34764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Vállalat neve</a:t>
            </a:r>
            <a:endParaRPr lang="hu-HU" noProof="0" dirty="0"/>
          </a:p>
        </p:txBody>
      </p:sp>
      <p:sp>
        <p:nvSpPr>
          <p:cNvPr id="24" name="Szöveg helye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62318" y="5875952"/>
            <a:ext cx="2471738" cy="406757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Vállalat címe</a:t>
            </a:r>
            <a:endParaRPr lang="hu-HU" noProof="0" dirty="0"/>
          </a:p>
        </p:txBody>
      </p:sp>
      <p:sp>
        <p:nvSpPr>
          <p:cNvPr id="28" name="Szöveg helye 21"/>
          <p:cNvSpPr>
            <a:spLocks noGrp="1"/>
          </p:cNvSpPr>
          <p:nvPr>
            <p:ph type="body" sz="quarter" idx="19" hasCustomPrompt="1"/>
          </p:nvPr>
        </p:nvSpPr>
        <p:spPr>
          <a:xfrm>
            <a:off x="442027" y="5422604"/>
            <a:ext cx="2424223" cy="189259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90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Kattintson ide szöveg hozzáadásához</a:t>
            </a:r>
            <a:endParaRPr lang="hu-HU" noProof="0" dirty="0"/>
          </a:p>
        </p:txBody>
      </p:sp>
      <p:sp>
        <p:nvSpPr>
          <p:cNvPr id="31" name="Szöveg helye 21"/>
          <p:cNvSpPr>
            <a:spLocks noGrp="1"/>
          </p:cNvSpPr>
          <p:nvPr>
            <p:ph type="body" sz="quarter" idx="20" hasCustomPrompt="1"/>
          </p:nvPr>
        </p:nvSpPr>
        <p:spPr>
          <a:xfrm>
            <a:off x="442026" y="4146698"/>
            <a:ext cx="2424224" cy="100627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Fejlécszöveg</a:t>
            </a:r>
            <a:endParaRPr lang="hu-HU" noProof="0" dirty="0"/>
          </a:p>
        </p:txBody>
      </p:sp>
      <p:sp>
        <p:nvSpPr>
          <p:cNvPr id="33" name="Szöveg helye 21"/>
          <p:cNvSpPr>
            <a:spLocks noGrp="1"/>
          </p:cNvSpPr>
          <p:nvPr>
            <p:ph type="body" sz="quarter" idx="21" hasCustomPrompt="1"/>
          </p:nvPr>
        </p:nvSpPr>
        <p:spPr>
          <a:xfrm>
            <a:off x="7155180" y="1446028"/>
            <a:ext cx="2423160" cy="230832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3000" b="1" baseline="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Fejlécszöveg</a:t>
            </a:r>
            <a:endParaRPr lang="hu-HU" noProof="0" dirty="0"/>
          </a:p>
        </p:txBody>
      </p:sp>
      <p:sp>
        <p:nvSpPr>
          <p:cNvPr id="34" name="Szöveg helye 21"/>
          <p:cNvSpPr>
            <a:spLocks noGrp="1"/>
          </p:cNvSpPr>
          <p:nvPr>
            <p:ph type="body" sz="quarter" idx="22" hasCustomPrompt="1"/>
          </p:nvPr>
        </p:nvSpPr>
        <p:spPr>
          <a:xfrm>
            <a:off x="7155180" y="3997842"/>
            <a:ext cx="2423160" cy="616688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Kattintson ide szöveg hozzáadásához</a:t>
            </a:r>
            <a:endParaRPr lang="hu-HU" noProof="0" dirty="0"/>
          </a:p>
        </p:txBody>
      </p:sp>
      <p:sp>
        <p:nvSpPr>
          <p:cNvPr id="20" name="Szöveg helye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3081241" y="4061237"/>
            <a:ext cx="2381694" cy="34104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0" b="1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Címzett neve</a:t>
            </a:r>
            <a:endParaRPr lang="hu-HU" noProof="0" dirty="0"/>
          </a:p>
        </p:txBody>
      </p:sp>
      <p:sp>
        <p:nvSpPr>
          <p:cNvPr id="18" name="Téglalap 17"/>
          <p:cNvSpPr/>
          <p:nvPr userDrawn="1"/>
        </p:nvSpPr>
        <p:spPr>
          <a:xfrm>
            <a:off x="442027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hu-HU" noProof="0" dirty="0"/>
          </a:p>
        </p:txBody>
      </p:sp>
      <p:sp>
        <p:nvSpPr>
          <p:cNvPr id="22" name="Téglalap 21"/>
          <p:cNvSpPr/>
          <p:nvPr userDrawn="1"/>
        </p:nvSpPr>
        <p:spPr>
          <a:xfrm>
            <a:off x="7154649" y="3867502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hu-HU" noProof="0" dirty="0"/>
          </a:p>
        </p:txBody>
      </p:sp>
      <p:sp>
        <p:nvSpPr>
          <p:cNvPr id="26" name="Szöveg helye 21"/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3567975" y="3923123"/>
            <a:ext cx="2381694" cy="61726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Cím</a:t>
            </a:r>
            <a:br>
              <a:rPr lang="hu-HU" noProof="0" dirty="0" smtClean="0"/>
            </a:br>
            <a:r>
              <a:rPr lang="hu-HU" noProof="0" dirty="0" smtClean="0"/>
              <a:t>Város, utca, irányítószám</a:t>
            </a:r>
            <a:endParaRPr lang="hu-HU" noProof="0" dirty="0"/>
          </a:p>
        </p:txBody>
      </p:sp>
      <p:sp>
        <p:nvSpPr>
          <p:cNvPr id="29" name="Szöveg helye 21"/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194895" y="4208443"/>
            <a:ext cx="1785749" cy="64256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[Webhely]</a:t>
            </a:r>
            <a:br>
              <a:rPr lang="hu-HU" noProof="0" dirty="0" smtClean="0"/>
            </a:br>
            <a:r>
              <a:rPr lang="hu-HU" noProof="0" dirty="0" smtClean="0"/>
              <a:t>[E-mail cím]</a:t>
            </a:r>
            <a:endParaRPr lang="hu-HU" noProof="0" dirty="0"/>
          </a:p>
        </p:txBody>
      </p:sp>
      <p:sp>
        <p:nvSpPr>
          <p:cNvPr id="30" name="Szöveg helye 21"/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5194895" y="6101041"/>
            <a:ext cx="1785749" cy="64256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Telefonszám: [</a:t>
            </a:r>
            <a:r>
              <a:rPr lang="hu-HU" noProof="0" dirty="0" err="1" smtClean="0"/>
              <a:t>Telefonszám</a:t>
            </a:r>
            <a:r>
              <a:rPr lang="hu-HU" noProof="0" dirty="0" smtClean="0"/>
              <a:t>]</a:t>
            </a:r>
            <a:br>
              <a:rPr lang="hu-HU" noProof="0" dirty="0" smtClean="0"/>
            </a:br>
            <a:r>
              <a:rPr lang="hu-HU" noProof="0" dirty="0" smtClean="0"/>
              <a:t>Fax: [Faxszám]</a:t>
            </a:r>
            <a:endParaRPr lang="hu-HU" noProof="0" dirty="0"/>
          </a:p>
        </p:txBody>
      </p:sp>
      <p:sp>
        <p:nvSpPr>
          <p:cNvPr id="5" name="Kép helyőrzője 4"/>
          <p:cNvSpPr>
            <a:spLocks noGrp="1"/>
          </p:cNvSpPr>
          <p:nvPr>
            <p:ph type="pic" sz="quarter" idx="27"/>
          </p:nvPr>
        </p:nvSpPr>
        <p:spPr>
          <a:xfrm>
            <a:off x="442082" y="839788"/>
            <a:ext cx="2424113" cy="2084387"/>
          </a:xfrm>
          <a:solidFill>
            <a:schemeClr val="bg1">
              <a:lumMod val="85000"/>
            </a:schemeClr>
          </a:solidFill>
        </p:spPr>
        <p:txBody>
          <a:bodyPr tIns="18288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endParaRPr lang="hu-HU" noProof="0" dirty="0"/>
          </a:p>
        </p:txBody>
      </p:sp>
      <p:sp>
        <p:nvSpPr>
          <p:cNvPr id="32" name="Téglalap 31"/>
          <p:cNvSpPr/>
          <p:nvPr userDrawn="1"/>
        </p:nvSpPr>
        <p:spPr>
          <a:xfrm>
            <a:off x="6435513" y="2011680"/>
            <a:ext cx="54864" cy="5303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hu-HU" noProof="0" dirty="0"/>
          </a:p>
        </p:txBody>
      </p:sp>
      <p:sp>
        <p:nvSpPr>
          <p:cNvPr id="35" name="Téglalap 34"/>
          <p:cNvSpPr/>
          <p:nvPr userDrawn="1"/>
        </p:nvSpPr>
        <p:spPr>
          <a:xfrm>
            <a:off x="6435513" y="484844"/>
            <a:ext cx="54864" cy="128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hu-HU" noProof="0" dirty="0"/>
          </a:p>
        </p:txBody>
      </p:sp>
      <p:sp>
        <p:nvSpPr>
          <p:cNvPr id="13" name="Szöveg helye 12"/>
          <p:cNvSpPr>
            <a:spLocks noGrp="1"/>
          </p:cNvSpPr>
          <p:nvPr>
            <p:ph type="body" sz="quarter" idx="28" hasCustomPrompt="1"/>
          </p:nvPr>
        </p:nvSpPr>
        <p:spPr>
          <a:xfrm>
            <a:off x="7155180" y="4658107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hu-HU" noProof="0" dirty="0" smtClean="0"/>
              <a:t> </a:t>
            </a:r>
            <a:endParaRPr lang="hu-HU" noProof="0" dirty="0"/>
          </a:p>
        </p:txBody>
      </p:sp>
      <p:sp>
        <p:nvSpPr>
          <p:cNvPr id="40" name="Szöveg helye 12"/>
          <p:cNvSpPr>
            <a:spLocks noGrp="1"/>
          </p:cNvSpPr>
          <p:nvPr>
            <p:ph type="body" sz="quarter" idx="29" hasCustomPrompt="1"/>
          </p:nvPr>
        </p:nvSpPr>
        <p:spPr>
          <a:xfrm>
            <a:off x="442558" y="5260735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hu-HU" noProof="0" dirty="0" smtClean="0"/>
              <a:t> 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72" userDrawn="1">
          <p15:clr>
            <a:srgbClr val="FBAE40"/>
          </p15:clr>
        </p15:guide>
        <p15:guide id="4" pos="1800" userDrawn="1">
          <p15:clr>
            <a:srgbClr val="FBAE40"/>
          </p15:clr>
        </p15:guide>
        <p15:guide id="6" pos="6035" userDrawn="1">
          <p15:clr>
            <a:srgbClr val="FBAE40"/>
          </p15:clr>
        </p15:guide>
        <p15:guide id="7" pos="450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zöveg helye 21"/>
          <p:cNvSpPr>
            <a:spLocks noGrp="1"/>
          </p:cNvSpPr>
          <p:nvPr>
            <p:ph type="body" sz="quarter" idx="20" hasCustomPrompt="1"/>
          </p:nvPr>
        </p:nvSpPr>
        <p:spPr>
          <a:xfrm>
            <a:off x="434340" y="569862"/>
            <a:ext cx="2423160" cy="137336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Kattintson ide szöveg hozzáadásához</a:t>
            </a:r>
            <a:endParaRPr lang="hu-HU" noProof="0" dirty="0"/>
          </a:p>
        </p:txBody>
      </p:sp>
      <p:sp>
        <p:nvSpPr>
          <p:cNvPr id="43" name="Szöveg helye 21"/>
          <p:cNvSpPr>
            <a:spLocks noGrp="1"/>
          </p:cNvSpPr>
          <p:nvPr>
            <p:ph type="body" sz="quarter" idx="31" hasCustomPrompt="1"/>
          </p:nvPr>
        </p:nvSpPr>
        <p:spPr>
          <a:xfrm>
            <a:off x="434340" y="2158410"/>
            <a:ext cx="2423160" cy="1456660"/>
          </a:xfrm>
        </p:spPr>
        <p:txBody>
          <a:bodyPr lIns="0" tIns="0" rIns="0" bIns="0" rtlCol="0" anchor="t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hu-HU" noProof="0" dirty="0" smtClean="0"/>
              <a:t>Kattintson ide szöveg hozzáadásához</a:t>
            </a:r>
            <a:endParaRPr lang="hu-HU" noProof="0" dirty="0"/>
          </a:p>
        </p:txBody>
      </p:sp>
      <p:sp>
        <p:nvSpPr>
          <p:cNvPr id="26" name="Szöveg helye 21"/>
          <p:cNvSpPr>
            <a:spLocks noGrp="1"/>
          </p:cNvSpPr>
          <p:nvPr>
            <p:ph type="body" sz="quarter" idx="36" hasCustomPrompt="1"/>
          </p:nvPr>
        </p:nvSpPr>
        <p:spPr>
          <a:xfrm>
            <a:off x="434340" y="3625703"/>
            <a:ext cx="2423160" cy="40909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100" b="1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Kattintson ide szöveg hozzáadásához</a:t>
            </a:r>
            <a:endParaRPr lang="hu-HU" noProof="0" dirty="0"/>
          </a:p>
        </p:txBody>
      </p:sp>
      <p:sp>
        <p:nvSpPr>
          <p:cNvPr id="27" name="Szöveg helye 21"/>
          <p:cNvSpPr>
            <a:spLocks noGrp="1"/>
          </p:cNvSpPr>
          <p:nvPr>
            <p:ph type="body" sz="quarter" idx="37" hasCustomPrompt="1"/>
          </p:nvPr>
        </p:nvSpPr>
        <p:spPr>
          <a:xfrm>
            <a:off x="434340" y="4034799"/>
            <a:ext cx="2423160" cy="626510"/>
          </a:xfrm>
        </p:spPr>
        <p:txBody>
          <a:bodyPr lIns="0" tIns="0" rIns="0" bIns="0" rtlCol="0" anchor="t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hu-HU" noProof="0" dirty="0" smtClean="0"/>
              <a:t>Kattintson ide szöveg hozzáadásához</a:t>
            </a:r>
            <a:endParaRPr lang="hu-HU" noProof="0" dirty="0"/>
          </a:p>
        </p:txBody>
      </p:sp>
      <p:cxnSp>
        <p:nvCxnSpPr>
          <p:cNvPr id="35" name="Egyenes összekötő 34" hidden="1"/>
          <p:cNvCxnSpPr/>
          <p:nvPr userDrawn="1"/>
        </p:nvCxnSpPr>
        <p:spPr>
          <a:xfrm>
            <a:off x="3748088" y="919011"/>
            <a:ext cx="2652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zöveg helye 21"/>
          <p:cNvSpPr>
            <a:spLocks noGrp="1"/>
          </p:cNvSpPr>
          <p:nvPr>
            <p:ph type="body" sz="quarter" idx="42" hasCustomPrompt="1"/>
          </p:nvPr>
        </p:nvSpPr>
        <p:spPr>
          <a:xfrm>
            <a:off x="7159752" y="1616150"/>
            <a:ext cx="2444114" cy="680483"/>
          </a:xfrm>
        </p:spPr>
        <p:txBody>
          <a:bodyPr lIns="0" tIns="0" rIns="0" bIns="0" rtlCol="0" anchor="t">
            <a:noAutofit/>
          </a:bodyPr>
          <a:lstStyle>
            <a:lvl1pPr marL="73152" indent="-73152" algn="l" rtl="0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Kattintson ide idézet hozzáadásához</a:t>
            </a:r>
            <a:endParaRPr lang="hu-HU" noProof="0" dirty="0"/>
          </a:p>
        </p:txBody>
      </p:sp>
      <p:sp>
        <p:nvSpPr>
          <p:cNvPr id="42" name="Szöveg helye 21"/>
          <p:cNvSpPr>
            <a:spLocks noGrp="1"/>
          </p:cNvSpPr>
          <p:nvPr>
            <p:ph type="body" sz="quarter" idx="43" hasCustomPrompt="1"/>
          </p:nvPr>
        </p:nvSpPr>
        <p:spPr>
          <a:xfrm>
            <a:off x="3771900" y="4784651"/>
            <a:ext cx="2423160" cy="2530549"/>
          </a:xfrm>
        </p:spPr>
        <p:txBody>
          <a:bodyPr lIns="0" tIns="0" rIns="0" bIns="0" rtlCol="0" anchor="t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hu-HU" noProof="0" dirty="0" smtClean="0"/>
              <a:t>Kattintson ide szöveg hozzáadásához</a:t>
            </a:r>
            <a:endParaRPr lang="hu-HU" noProof="0" dirty="0"/>
          </a:p>
        </p:txBody>
      </p:sp>
      <p:sp>
        <p:nvSpPr>
          <p:cNvPr id="59" name="Szöveg helye 21"/>
          <p:cNvSpPr>
            <a:spLocks noGrp="1"/>
          </p:cNvSpPr>
          <p:nvPr>
            <p:ph type="body" sz="quarter" idx="48" hasCustomPrompt="1"/>
          </p:nvPr>
        </p:nvSpPr>
        <p:spPr>
          <a:xfrm>
            <a:off x="7155180" y="4359349"/>
            <a:ext cx="2441448" cy="2955851"/>
          </a:xfrm>
        </p:spPr>
        <p:txBody>
          <a:bodyPr lIns="0" tIns="0" rIns="0" bIns="0" rtlCol="0" anchor="t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hu-HU" noProof="0" dirty="0" smtClean="0"/>
              <a:t>Kattintson ide szöveg hozzáadásához</a:t>
            </a:r>
            <a:endParaRPr lang="hu-HU" noProof="0" dirty="0"/>
          </a:p>
        </p:txBody>
      </p:sp>
      <p:sp>
        <p:nvSpPr>
          <p:cNvPr id="38" name="Téglalap 37"/>
          <p:cNvSpPr/>
          <p:nvPr userDrawn="1"/>
        </p:nvSpPr>
        <p:spPr>
          <a:xfrm>
            <a:off x="43380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hu-HU" noProof="0" dirty="0"/>
          </a:p>
        </p:txBody>
      </p:sp>
      <p:sp>
        <p:nvSpPr>
          <p:cNvPr id="40" name="Szöveg helye 21"/>
          <p:cNvSpPr>
            <a:spLocks noGrp="1"/>
          </p:cNvSpPr>
          <p:nvPr>
            <p:ph type="body" sz="quarter" idx="49" hasCustomPrompt="1"/>
          </p:nvPr>
        </p:nvSpPr>
        <p:spPr>
          <a:xfrm>
            <a:off x="3771900" y="3795822"/>
            <a:ext cx="2423160" cy="75491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Kattintson ide szöveg hozzáadásához</a:t>
            </a:r>
            <a:endParaRPr lang="hu-HU" noProof="0" dirty="0"/>
          </a:p>
        </p:txBody>
      </p:sp>
      <p:sp>
        <p:nvSpPr>
          <p:cNvPr id="44" name="Kép helyőrzője 4"/>
          <p:cNvSpPr>
            <a:spLocks noGrp="1"/>
          </p:cNvSpPr>
          <p:nvPr>
            <p:ph type="pic" sz="quarter" idx="27"/>
          </p:nvPr>
        </p:nvSpPr>
        <p:spPr>
          <a:xfrm>
            <a:off x="5050465" y="850606"/>
            <a:ext cx="1144595" cy="2834640"/>
          </a:xfrm>
          <a:solidFill>
            <a:schemeClr val="bg1">
              <a:lumMod val="85000"/>
            </a:schemeClr>
          </a:solidFill>
        </p:spPr>
        <p:txBody>
          <a:bodyPr tIns="18288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endParaRPr lang="hu-HU" noProof="0" dirty="0"/>
          </a:p>
        </p:txBody>
      </p:sp>
      <p:sp>
        <p:nvSpPr>
          <p:cNvPr id="46" name="Kép helyőrzője 4"/>
          <p:cNvSpPr>
            <a:spLocks noGrp="1"/>
          </p:cNvSpPr>
          <p:nvPr>
            <p:ph type="pic" sz="quarter" idx="50"/>
          </p:nvPr>
        </p:nvSpPr>
        <p:spPr>
          <a:xfrm>
            <a:off x="434340" y="4688343"/>
            <a:ext cx="2423160" cy="1600200"/>
          </a:xfrm>
          <a:solidFill>
            <a:schemeClr val="bg1">
              <a:lumMod val="85000"/>
            </a:schemeClr>
          </a:solidFill>
        </p:spPr>
        <p:txBody>
          <a:bodyPr tIns="18288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endParaRPr lang="hu-HU" noProof="0" dirty="0"/>
          </a:p>
        </p:txBody>
      </p:sp>
      <p:sp>
        <p:nvSpPr>
          <p:cNvPr id="47" name="Téglalap 46"/>
          <p:cNvSpPr/>
          <p:nvPr userDrawn="1"/>
        </p:nvSpPr>
        <p:spPr>
          <a:xfrm>
            <a:off x="433809" y="6360183"/>
            <a:ext cx="2424223" cy="7093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hu-HU" noProof="0" dirty="0"/>
          </a:p>
        </p:txBody>
      </p:sp>
      <p:sp>
        <p:nvSpPr>
          <p:cNvPr id="48" name="Téglalap 47"/>
          <p:cNvSpPr/>
          <p:nvPr userDrawn="1"/>
        </p:nvSpPr>
        <p:spPr>
          <a:xfrm>
            <a:off x="3771900" y="850606"/>
            <a:ext cx="1188299" cy="28346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hu-HU" noProof="0" dirty="0"/>
          </a:p>
        </p:txBody>
      </p:sp>
      <p:sp>
        <p:nvSpPr>
          <p:cNvPr id="49" name="Téglalap 48"/>
          <p:cNvSpPr/>
          <p:nvPr userDrawn="1"/>
        </p:nvSpPr>
        <p:spPr>
          <a:xfrm>
            <a:off x="377136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hu-HU" noProof="0" dirty="0"/>
          </a:p>
        </p:txBody>
      </p:sp>
      <p:sp>
        <p:nvSpPr>
          <p:cNvPr id="50" name="Téglalap 49"/>
          <p:cNvSpPr/>
          <p:nvPr userDrawn="1"/>
        </p:nvSpPr>
        <p:spPr>
          <a:xfrm>
            <a:off x="715464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hu-HU" noProof="0" dirty="0"/>
          </a:p>
        </p:txBody>
      </p:sp>
      <p:sp>
        <p:nvSpPr>
          <p:cNvPr id="51" name="Szöveg helye 12"/>
          <p:cNvSpPr>
            <a:spLocks noGrp="1"/>
          </p:cNvSpPr>
          <p:nvPr>
            <p:ph type="body" sz="quarter" idx="29" hasCustomPrompt="1"/>
          </p:nvPr>
        </p:nvSpPr>
        <p:spPr>
          <a:xfrm>
            <a:off x="434340" y="2010962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hu-HU" noProof="0" dirty="0" smtClean="0"/>
              <a:t> </a:t>
            </a:r>
            <a:endParaRPr lang="hu-HU" noProof="0" dirty="0"/>
          </a:p>
        </p:txBody>
      </p:sp>
      <p:sp>
        <p:nvSpPr>
          <p:cNvPr id="55" name="Szöveg helye 12"/>
          <p:cNvSpPr>
            <a:spLocks noGrp="1"/>
          </p:cNvSpPr>
          <p:nvPr>
            <p:ph type="body" sz="quarter" idx="51" hasCustomPrompt="1"/>
          </p:nvPr>
        </p:nvSpPr>
        <p:spPr>
          <a:xfrm>
            <a:off x="3771900" y="4624733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hu-HU" noProof="0" dirty="0" smtClean="0"/>
              <a:t> </a:t>
            </a:r>
            <a:endParaRPr lang="hu-HU" noProof="0" dirty="0"/>
          </a:p>
        </p:txBody>
      </p:sp>
      <p:sp>
        <p:nvSpPr>
          <p:cNvPr id="62" name="Szöveg helye 21"/>
          <p:cNvSpPr>
            <a:spLocks noGrp="1"/>
          </p:cNvSpPr>
          <p:nvPr>
            <p:ph type="body" sz="quarter" idx="52" hasCustomPrompt="1"/>
          </p:nvPr>
        </p:nvSpPr>
        <p:spPr>
          <a:xfrm>
            <a:off x="7155180" y="569862"/>
            <a:ext cx="2441448" cy="81237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Kattintson ide szöveg hozzáadásához</a:t>
            </a:r>
            <a:endParaRPr lang="hu-HU" noProof="0" dirty="0"/>
          </a:p>
        </p:txBody>
      </p:sp>
      <p:sp>
        <p:nvSpPr>
          <p:cNvPr id="63" name="Szöveg helye 12"/>
          <p:cNvSpPr>
            <a:spLocks noGrp="1"/>
          </p:cNvSpPr>
          <p:nvPr>
            <p:ph type="body" sz="quarter" idx="53" hasCustomPrompt="1"/>
          </p:nvPr>
        </p:nvSpPr>
        <p:spPr>
          <a:xfrm>
            <a:off x="7155180" y="1446367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hu-HU" noProof="0" dirty="0" smtClean="0"/>
              <a:t> </a:t>
            </a:r>
            <a:endParaRPr lang="hu-HU" noProof="0" dirty="0"/>
          </a:p>
        </p:txBody>
      </p:sp>
      <p:sp>
        <p:nvSpPr>
          <p:cNvPr id="64" name="Szöveg helye 21"/>
          <p:cNvSpPr>
            <a:spLocks noGrp="1"/>
          </p:cNvSpPr>
          <p:nvPr>
            <p:ph type="body" sz="quarter" idx="54" hasCustomPrompt="1"/>
          </p:nvPr>
        </p:nvSpPr>
        <p:spPr>
          <a:xfrm>
            <a:off x="7159752" y="2354879"/>
            <a:ext cx="2444114" cy="281997"/>
          </a:xfrm>
        </p:spPr>
        <p:txBody>
          <a:bodyPr lIns="0" tIns="0" rIns="0" bIns="0" rtlCol="0" anchor="t">
            <a:noAutofit/>
          </a:bodyPr>
          <a:lstStyle>
            <a:lvl1pPr marL="228600" indent="-137160" algn="l" rt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sz="900" i="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Kattintson ide tulajdonság hozzáadásához</a:t>
            </a:r>
            <a:endParaRPr lang="hu-HU" noProof="0" dirty="0"/>
          </a:p>
        </p:txBody>
      </p:sp>
      <p:sp>
        <p:nvSpPr>
          <p:cNvPr id="65" name="Szöveg helye 21"/>
          <p:cNvSpPr>
            <a:spLocks noGrp="1"/>
          </p:cNvSpPr>
          <p:nvPr>
            <p:ph type="body" sz="quarter" idx="55" hasCustomPrompt="1"/>
          </p:nvPr>
        </p:nvSpPr>
        <p:spPr>
          <a:xfrm>
            <a:off x="7159752" y="2636876"/>
            <a:ext cx="2444114" cy="680483"/>
          </a:xfrm>
        </p:spPr>
        <p:txBody>
          <a:bodyPr lIns="0" tIns="0" rIns="0" bIns="0" rtlCol="0" anchor="t">
            <a:noAutofit/>
          </a:bodyPr>
          <a:lstStyle>
            <a:lvl1pPr marL="73152" indent="-73152" algn="l" rtl="0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Kattintson ide idézet hozzáadásához</a:t>
            </a:r>
            <a:endParaRPr lang="hu-HU" noProof="0" dirty="0"/>
          </a:p>
        </p:txBody>
      </p:sp>
      <p:sp>
        <p:nvSpPr>
          <p:cNvPr id="66" name="Szöveg helye 21"/>
          <p:cNvSpPr>
            <a:spLocks noGrp="1"/>
          </p:cNvSpPr>
          <p:nvPr>
            <p:ph type="body" sz="quarter" idx="56" hasCustomPrompt="1"/>
          </p:nvPr>
        </p:nvSpPr>
        <p:spPr>
          <a:xfrm>
            <a:off x="7159752" y="3375605"/>
            <a:ext cx="2444114" cy="283464"/>
          </a:xfrm>
        </p:spPr>
        <p:txBody>
          <a:bodyPr lIns="0" tIns="0" rIns="0" bIns="0" rtlCol="0" anchor="t">
            <a:noAutofit/>
          </a:bodyPr>
          <a:lstStyle>
            <a:lvl1pPr marL="228600" indent="-137160" algn="l" rt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sz="900" i="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Kattintson ide tulajdonság hozzáadásához</a:t>
            </a:r>
            <a:endParaRPr lang="hu-HU" noProof="0" dirty="0"/>
          </a:p>
        </p:txBody>
      </p:sp>
      <p:sp>
        <p:nvSpPr>
          <p:cNvPr id="67" name="Szöveg helye 21"/>
          <p:cNvSpPr>
            <a:spLocks noGrp="1"/>
          </p:cNvSpPr>
          <p:nvPr>
            <p:ph type="body" sz="quarter" idx="57" hasCustomPrompt="1"/>
          </p:nvPr>
        </p:nvSpPr>
        <p:spPr>
          <a:xfrm>
            <a:off x="7155180" y="3659069"/>
            <a:ext cx="2441448" cy="487629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hu-HU" noProof="0" dirty="0" smtClean="0"/>
              <a:t>Kattintson ide szöveg hozzáadásához</a:t>
            </a:r>
            <a:endParaRPr lang="hu-HU" noProof="0" dirty="0"/>
          </a:p>
        </p:txBody>
      </p:sp>
      <p:sp>
        <p:nvSpPr>
          <p:cNvPr id="68" name="Szöveg helye 12"/>
          <p:cNvSpPr>
            <a:spLocks noGrp="1"/>
          </p:cNvSpPr>
          <p:nvPr>
            <p:ph type="body" sz="quarter" idx="58" hasCustomPrompt="1"/>
          </p:nvPr>
        </p:nvSpPr>
        <p:spPr>
          <a:xfrm>
            <a:off x="7155180" y="4210833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hu-HU" noProof="0" dirty="0" smtClean="0"/>
              <a:t> 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-HU" noProof="0" dirty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51388-AB18-43CF-A772-7469EE89C012}" type="datetime1">
              <a:rPr lang="hu-HU" smtClean="0"/>
              <a:pPr/>
              <a:t>2014.01.29.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hu-HU" dirty="0" smtClean="0"/>
              <a:t>‹#›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Vállalat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hu-HU" dirty="0" smtClean="0"/>
              <a:t>Utca és házszám</a:t>
            </a:r>
          </a:p>
          <a:p>
            <a:pPr rtl="0"/>
            <a:r>
              <a:rPr lang="hu-HU" dirty="0" smtClean="0"/>
              <a:t>Helység, irányítószám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hu-HU" dirty="0" smtClean="0"/>
              <a:t>Ezt a letisztult, professzionális brosúrát használhatja úgy, ahogy van, vagy könnyen testre is szabhatja.</a:t>
            </a:r>
          </a:p>
          <a:p>
            <a:pPr rtl="0"/>
            <a:r>
              <a:rPr lang="hu-HU" dirty="0" smtClean="0"/>
              <a:t>A következő lapon találhat néhány tippet (mint amilyen ez is), amelyek a sablon használatát hivatottak megkönnyíteni. 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hu-HU" dirty="0" smtClean="0"/>
              <a:t>Ez egy kiváló hely a célkitűzéseinek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hu-HU" sz="3800" dirty="0" smtClean="0"/>
              <a:t>Vállalat neve</a:t>
            </a:r>
            <a:endParaRPr lang="hu-HU" sz="3800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hu-HU" dirty="0" smtClean="0"/>
              <a:t>Termékek és szolgáltatások</a:t>
            </a:r>
            <a:endParaRPr lang="hu-HU" dirty="0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Címzett neve</a:t>
            </a:r>
            <a:endParaRPr lang="hu-HU" dirty="0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r>
              <a:rPr lang="hu-HU" dirty="0"/>
              <a:t>Irányítószám, település</a:t>
            </a:r>
          </a:p>
          <a:p>
            <a:r>
              <a:rPr lang="hu-HU" dirty="0"/>
              <a:t>Utca, házszám</a:t>
            </a:r>
            <a:endParaRPr lang="hu-HU" dirty="0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hu-HU" dirty="0" smtClean="0"/>
              <a:t>Webhely</a:t>
            </a:r>
          </a:p>
          <a:p>
            <a:pPr rtl="0"/>
            <a:r>
              <a:rPr lang="hu-HU" dirty="0" smtClean="0"/>
              <a:t>E-mail cím</a:t>
            </a:r>
            <a:endParaRPr lang="hu-HU" dirty="0"/>
          </a:p>
        </p:txBody>
      </p:sp>
      <p:sp>
        <p:nvSpPr>
          <p:cNvPr id="11" name="Szöveg helye 1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Telefonszám: [</a:t>
            </a:r>
            <a:r>
              <a:rPr lang="hu-HU" dirty="0" err="1" smtClean="0"/>
              <a:t>Telefonszám</a:t>
            </a:r>
            <a:r>
              <a:rPr lang="hu-HU" dirty="0" smtClean="0"/>
              <a:t>]</a:t>
            </a:r>
          </a:p>
          <a:p>
            <a:pPr rtl="0"/>
            <a:r>
              <a:rPr lang="hu-HU" dirty="0" smtClean="0"/>
              <a:t>Fax: [Faxszám]</a:t>
            </a:r>
            <a:endParaRPr lang="hu-HU" dirty="0"/>
          </a:p>
        </p:txBody>
      </p:sp>
      <p:pic>
        <p:nvPicPr>
          <p:cNvPr id="15" name="Kép helyőrzője 14" descr="Repülőtér váróterme" title="Mintakép"/>
          <p:cNvPicPr>
            <a:picLocks noGrp="1" noChangeAspect="1"/>
          </p:cNvPicPr>
          <p:nvPr>
            <p:ph type="pic" sz="quarter" idx="2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8" name="Szöveg helye 2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9" name="Szöveg helye 2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pic>
        <p:nvPicPr>
          <p:cNvPr id="16" name="Kép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5917" y="752372"/>
            <a:ext cx="823832" cy="359700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941" y="6936747"/>
            <a:ext cx="823832" cy="359700"/>
          </a:xfrm>
          <a:prstGeom prst="rect">
            <a:avLst/>
          </a:prstGeom>
        </p:spPr>
      </p:pic>
      <p:cxnSp>
        <p:nvCxnSpPr>
          <p:cNvPr id="18" name="Egyenes összekötő 17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34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Azt hitte, hogy a jól kinéző dokumentumok nehezen formázhatók? Most láthatja, hogy nem így van.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hu-HU" dirty="0" smtClean="0"/>
              <a:t>Ez a brosúra előre formázott helyőrzőket tartalmaz. Néhány tippet is mellékeltünk, hogy megkönnyítsük az első lépéseket. </a:t>
            </a:r>
          </a:p>
          <a:p>
            <a:pPr rtl="0"/>
            <a:r>
              <a:rPr lang="hu-HU" dirty="0" smtClean="0"/>
              <a:t>Ha szeretne listajelet hozzáadni vagy eltávolítani, használja a Kezdőlap lap Felsorolás funkcióját.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r>
              <a:rPr lang="hu-HU" dirty="0"/>
              <a:t>Pillanatok alatt testre </a:t>
            </a:r>
            <a:r>
              <a:rPr lang="hu-HU" dirty="0" smtClean="0"/>
              <a:t>szabhatja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képek lecseréléséhez jelölje ki, majd törölje a képeket. Ezután illesszen be saját képet a Kép beszúrása gombbal.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hu-HU" dirty="0" smtClean="0"/>
              <a:t>„Az Önök vállalata a legjobb. El sem tudom képzelni, hogy valaki Önök nélkül éljen.”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hu-HU" dirty="0" smtClean="0"/>
              <a:t>Tudjuk, hogy órákat tudna beszélni arról, milyen nagyszerű a vállalata. (És nem hibáztatjuk – joggal lehet büszke!)</a:t>
            </a:r>
          </a:p>
          <a:p>
            <a:pPr marL="0" indent="0" rtl="0">
              <a:buNone/>
            </a:pPr>
            <a:r>
              <a:rPr lang="hu-HU" dirty="0" smtClean="0"/>
              <a:t>De mivel fontos, hogy ez a szöveg rövid és tömör legyen, érdemes inkább csak összefoglalni a bal oldalt, hogy milyen előnyöket nyújt a vállalata másokkal szemben, illetve középen egy sikertörténettel szemléltetni.</a:t>
            </a:r>
          </a:p>
          <a:p>
            <a:pPr marL="0" indent="0" rtl="0">
              <a:buNone/>
            </a:pPr>
            <a:r>
              <a:rPr lang="hu-HU" dirty="0" smtClean="0"/>
              <a:t>A lap jobb oldala pedig tökéletes hely néhány pozitív beszámolónak és a főbb termékek vagy szolgáltatások listájának.</a:t>
            </a:r>
            <a:endParaRPr lang="hu-HU" dirty="0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r>
              <a:rPr lang="hu-HU" dirty="0" smtClean="0"/>
              <a:t>Ne legyen szégyenlős. Mutassa meg, milyen fantasztikus. Szedje pontokba vagy foglalja össze itt, hogy mi is az, amivel foglalkozik.</a:t>
            </a:r>
          </a:p>
          <a:p>
            <a:pPr rtl="0"/>
            <a:r>
              <a:rPr lang="hu-HU" dirty="0" smtClean="0"/>
              <a:t>Vagy arról is írhat itt röviden, hogy miért is érdemes az Önök termékeit vagy szolgáltatásait választani.</a:t>
            </a:r>
            <a:endParaRPr lang="hu-HU" dirty="0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r>
              <a:rPr lang="hu-HU" dirty="0" smtClean="0"/>
              <a:t>Mit tartalmazzon egy brosúra?</a:t>
            </a:r>
            <a:endParaRPr lang="hu-HU" dirty="0"/>
          </a:p>
        </p:txBody>
      </p:sp>
      <p:pic>
        <p:nvPicPr>
          <p:cNvPr id="23" name="Kép helyőrzője 22" descr="Repülőtéren álló férfi sziluettje" title="Mintakép"/>
          <p:cNvPicPr>
            <a:picLocks noGrp="1" noChangeAspect="1"/>
          </p:cNvPicPr>
          <p:nvPr>
            <p:ph type="pic" sz="quarter" idx="27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24" name="Kép helyőrzője 23" descr="Szálloda képe közelről" title="Mintakép"/>
          <p:cNvPicPr>
            <a:picLocks noGrp="1" noChangeAspect="1"/>
          </p:cNvPicPr>
          <p:nvPr>
            <p:ph type="pic" sz="quarter" idx="5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2" name="Szöveg helye 11"/>
          <p:cNvSpPr>
            <a:spLocks noGrp="1"/>
          </p:cNvSpPr>
          <p:nvPr>
            <p:ph type="body" sz="quarter" idx="29"/>
          </p:nvPr>
        </p:nvSpPr>
        <p:spPr>
          <a:xfrm>
            <a:off x="434340" y="2010962"/>
            <a:ext cx="2423160" cy="36576"/>
          </a:xfrm>
        </p:spPr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3" name="Szöveg helye 12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r>
              <a:rPr lang="hu-HU" dirty="0" smtClean="0"/>
              <a:t>Mutassa meg, hogy miben a legjobb</a:t>
            </a:r>
            <a:endParaRPr lang="hu-HU" dirty="0"/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Egy eszes ügyfél</a:t>
            </a:r>
            <a:endParaRPr lang="hu-HU" dirty="0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r>
              <a:rPr lang="hu-HU" dirty="0" smtClean="0"/>
              <a:t>„Mindenkinek, aki hallgat ránk, csak az Önök vállalatát ajánljuk, mert egyszerűen fantasztikusak!”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Egy másik elégedett ügyfél</a:t>
            </a:r>
            <a:endParaRPr lang="hu-HU" dirty="0"/>
          </a:p>
        </p:txBody>
      </p:sp>
      <p:sp>
        <p:nvSpPr>
          <p:cNvPr id="19" name="Szöveg helye 1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r>
              <a:rPr lang="hu-HU" dirty="0" smtClean="0"/>
              <a:t>Fő szolgáltatások</a:t>
            </a:r>
            <a:endParaRPr lang="hu-HU" dirty="0"/>
          </a:p>
        </p:txBody>
      </p:sp>
      <p:sp>
        <p:nvSpPr>
          <p:cNvPr id="20" name="Szöveg helye 1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cxnSp>
        <p:nvCxnSpPr>
          <p:cNvPr id="21" name="Egyenes összekötő 20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467603"/>
      </p:ext>
    </p:extLst>
  </p:cSld>
  <p:clrMapOvr>
    <a:masterClrMapping/>
  </p:clrMapOvr>
</p:sld>
</file>

<file path=ppt/theme/theme1.xml><?xml version="1.0" encoding="utf-8"?>
<a:theme xmlns:a="http://schemas.openxmlformats.org/drawingml/2006/main" name="Fekete brosúra 28x22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ckBrochure.potx" id="{E82E603B-C300-4B3A-8D8B-62F7AA018760}" vid="{6A0FD953-A5A3-4406-8679-4C255090AC8E}"/>
    </a:ext>
  </a:extLst>
</a:theme>
</file>

<file path=ppt/theme/theme2.xml><?xml version="1.0" encoding="utf-8"?>
<a:theme xmlns:a="http://schemas.openxmlformats.org/drawingml/2006/main" name="Office-téma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927621-33BA-4C7B-B00E-AAFA1CE7DB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50E548-EB92-45B1-BD32-B49FA21BA3C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92355CA-56AF-4BDE-95DC-9786C08C8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529</Words>
  <Application>Microsoft Office PowerPoint</Application>
  <PresentationFormat>Egyéni</PresentationFormat>
  <Paragraphs>40</Paragraphs>
  <Slides>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Arial</vt:lpstr>
      <vt:lpstr>Fekete brosúra 28x22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2013-07-31T14:07:30Z</dcterms:created>
  <dcterms:modified xsi:type="dcterms:W3CDTF">2014-01-29T13:33:30Z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