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94177" autoAdjust="0"/>
  </p:normalViewPr>
  <p:slideViewPr>
    <p:cSldViewPr snapToGrid="0">
      <p:cViewPr varScale="1">
        <p:scale>
          <a:sx n="78" d="100"/>
          <a:sy n="78" d="100"/>
        </p:scale>
        <p:origin x="279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C7418220-0DC2-48CF-9511-0749A4E44BA4}" type="datetime1">
              <a:rPr lang="hu-HU" smtClean="0"/>
              <a:t>2013.12.12.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51C54FC3-7019-4130-999F-2934A1BA08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A3FE3298-ED48-443B-B126-1E71EDD1BFD1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FB1DC21C-4BBA-449A-9AC6-2347AA4403EC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hu-HU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meghívó módosításához a mintatartalmat cserélje saját szövegére.</a:t>
            </a:r>
            <a:r>
              <a:rPr lang="hu-HU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Ha inkább tiszta lappal kezdene, a Kezdőlap lapon kattintson az Új dia gombra egy új lap beszúrásához a meghívóba. Ezután adja meg a kívánt szöveget és képeket az üres helyőrzőkben.</a:t>
            </a:r>
            <a:endParaRPr lang="hu-HU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meghív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églalap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3" name="Téglalap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Szöveg helye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Név</a:t>
            </a:r>
          </a:p>
        </p:txBody>
      </p:sp>
      <p:sp>
        <p:nvSpPr>
          <p:cNvPr id="4" name="Kép helyőrzője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u-HU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20" name="Kép helyőrzője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u-HU" sz="1800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üzenet</a:t>
            </a:r>
          </a:p>
        </p:txBody>
      </p:sp>
      <p:sp>
        <p:nvSpPr>
          <p:cNvPr id="23" name="Szöveg hely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Üzenet</a:t>
            </a:r>
          </a:p>
        </p:txBody>
      </p:sp>
      <p:sp>
        <p:nvSpPr>
          <p:cNvPr id="24" name="Szöveg helye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hu-HU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részletek</a:t>
            </a:r>
          </a:p>
        </p:txBody>
      </p:sp>
      <p:sp>
        <p:nvSpPr>
          <p:cNvPr id="25" name="Szöveg helye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Név</a:t>
            </a:r>
          </a:p>
        </p:txBody>
      </p:sp>
      <p:sp>
        <p:nvSpPr>
          <p:cNvPr id="26" name="Kép helyőrzője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u-HU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27" name="Kép helyőrzője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u-HU" sz="1800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sp>
        <p:nvSpPr>
          <p:cNvPr id="28" name="Szöveg helye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üzenet</a:t>
            </a:r>
          </a:p>
        </p:txBody>
      </p:sp>
      <p:sp>
        <p:nvSpPr>
          <p:cNvPr id="29" name="Szöveg hely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u-HU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Üzenet</a:t>
            </a:r>
          </a:p>
        </p:txBody>
      </p:sp>
      <p:sp>
        <p:nvSpPr>
          <p:cNvPr id="30" name="Szöveg helye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hu-HU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u-H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u-HU"/>
              <a:t>részletek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468C-E8D0-46C0-8671-2FE3E949699F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u-H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u-H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zöveg helye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Mihály</a:t>
            </a:r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hu-HU" dirty="0" smtClean="0"/>
              <a:t> </a:t>
            </a:r>
            <a:r>
              <a:rPr lang="hu-HU" dirty="0" smtClean="0"/>
              <a:t>éves lesz!</a:t>
            </a:r>
            <a:endParaRPr lang="hu-HU" dirty="0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Ünnepelj velünk!</a:t>
            </a:r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18"/>
          </p:nvPr>
        </p:nvSpPr>
        <p:spPr>
          <a:xfrm>
            <a:off x="3246120" y="4025393"/>
            <a:ext cx="3383280" cy="800100"/>
          </a:xfrm>
        </p:spPr>
        <p:txBody>
          <a:bodyPr/>
          <a:lstStyle/>
          <a:p>
            <a:r>
              <a:rPr lang="hu-HU" dirty="0"/>
              <a:t>Április 23., szombat, 16 óra</a:t>
            </a:r>
          </a:p>
          <a:p>
            <a:r>
              <a:rPr lang="hu-HU" dirty="0"/>
              <a:t>9801 Eger, Fő utca 123.</a:t>
            </a:r>
          </a:p>
          <a:p>
            <a:r>
              <a:rPr lang="hu-HU" dirty="0"/>
              <a:t>Hívj! Számunk: (10) 123-4567</a:t>
            </a:r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hu-HU" dirty="0"/>
              <a:t>Mihály</a:t>
            </a:r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18</a:t>
            </a:r>
            <a:r>
              <a:rPr lang="hu-HU" dirty="0"/>
              <a:t> éves lesz!</a:t>
            </a:r>
            <a:endParaRPr lang="hu-HU" dirty="0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hu-HU" dirty="0"/>
              <a:t>Ünnepelj velünk!</a:t>
            </a:r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hu-HU" dirty="0"/>
              <a:t>Április 23., szombat, 16 óra</a:t>
            </a:r>
          </a:p>
          <a:p>
            <a:r>
              <a:rPr lang="hu-HU" dirty="0"/>
              <a:t>9801 Eger, Fő utca 123.</a:t>
            </a:r>
          </a:p>
          <a:p>
            <a:r>
              <a:rPr lang="hu-HU" dirty="0"/>
              <a:t>Hívj! Számunk: (10) 123-4567</a:t>
            </a:r>
          </a:p>
          <a:p>
            <a:endParaRPr lang="hu-HU" dirty="0"/>
          </a:p>
        </p:txBody>
      </p:sp>
      <p:pic>
        <p:nvPicPr>
          <p:cNvPr id="6" name="Kép helyőrzője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Kép helyőrzője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Kép helyőrzője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Kép helyőrzője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ghívó 2 fénykép">
  <a:themeElements>
    <a:clrScheme name="Születésnapi meghívó, világos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Egyéni</PresentationFormat>
  <Paragraphs>14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Meghívó 2 fénykép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2013-12-12T16:28:44Z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