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1. kategória</c:v>
                </c:pt>
                <c:pt idx="1">
                  <c:v>2. kategória</c:v>
                </c:pt>
                <c:pt idx="2">
                  <c:v>3. kategória</c:v>
                </c:pt>
                <c:pt idx="3">
                  <c:v>4. kategória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2. adatsor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1. kategória</c:v>
                </c:pt>
                <c:pt idx="1">
                  <c:v>2. kategória</c:v>
                </c:pt>
                <c:pt idx="2">
                  <c:v>3. kategória</c:v>
                </c:pt>
                <c:pt idx="3">
                  <c:v>4. kategória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3. adatsor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1. kategória</c:v>
                </c:pt>
                <c:pt idx="1">
                  <c:v>2. kategória</c:v>
                </c:pt>
                <c:pt idx="2">
                  <c:v>3. kategória</c:v>
                </c:pt>
                <c:pt idx="3">
                  <c:v>4. kategória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-36373456"/>
        <c:axId val="-36378352"/>
      </c:barChart>
      <c:catAx>
        <c:axId val="-363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36378352"/>
        <c:crosses val="autoZero"/>
        <c:auto val="1"/>
        <c:lblAlgn val="ctr"/>
        <c:lblOffset val="100"/>
        <c:noMultiLvlLbl val="0"/>
      </c:catAx>
      <c:valAx>
        <c:axId val="-3637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-363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HexagonRadial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B5DBE733-58F8-4033-8CFB-FFFFE640A03E}">
      <dgm:prSet phldrT="[Szöveg]"/>
      <dgm:spPr/>
      <dgm:t>
        <a:bodyPr/>
        <a:lstStyle/>
        <a:p>
          <a:r>
            <a:rPr lang="hu-HU"/>
            <a:t>1. csoport</a:t>
          </a:r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hu-HU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hu-HU"/>
        </a:p>
      </dgm:t>
    </dgm:pt>
    <dgm:pt modelId="{7059DE91-9AC2-4DEF-838F-907CE8D68548}">
      <dgm:prSet phldrT="[Szöveg]"/>
      <dgm:spPr/>
      <dgm:t>
        <a:bodyPr/>
        <a:lstStyle/>
        <a:p>
          <a:r>
            <a:rPr lang="hu-HU"/>
            <a:t>Cél</a:t>
          </a:r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hu-HU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hu-HU"/>
        </a:p>
      </dgm:t>
    </dgm:pt>
    <dgm:pt modelId="{32B965C3-1914-4CF4-8E5B-4E6519B2EB6B}">
      <dgm:prSet phldrT="[Szöveg]"/>
      <dgm:spPr/>
      <dgm:t>
        <a:bodyPr/>
        <a:lstStyle/>
        <a:p>
          <a:r>
            <a:rPr lang="hu-HU"/>
            <a:t>Cél</a:t>
          </a:r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hu-HU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hu-HU"/>
        </a:p>
      </dgm:t>
    </dgm:pt>
    <dgm:pt modelId="{A334F331-6DC7-4A23-B461-6B3A5D212575}">
      <dgm:prSet phldrT="[Szöveg]"/>
      <dgm:spPr/>
      <dgm:t>
        <a:bodyPr/>
        <a:lstStyle/>
        <a:p>
          <a:r>
            <a:rPr lang="hu-HU"/>
            <a:t>Cél</a:t>
          </a:r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hu-HU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hu-HU"/>
        </a:p>
      </dgm:t>
    </dgm:pt>
    <dgm:pt modelId="{3ED00B4E-3800-4316-8925-76FCA9E723E2}">
      <dgm:prSet phldrT="[Szöveg]"/>
      <dgm:spPr/>
      <dgm:t>
        <a:bodyPr/>
        <a:lstStyle/>
        <a:p>
          <a:r>
            <a:rPr lang="hu-HU"/>
            <a:t>Cél</a:t>
          </a:r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hu-HU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hu-HU"/>
        </a:p>
      </dgm:t>
    </dgm:pt>
    <dgm:pt modelId="{B9F01F5C-B9D1-43F7-B044-400EA49DB08C}">
      <dgm:prSet phldrT="[Szöveg]"/>
      <dgm:spPr/>
      <dgm:t>
        <a:bodyPr/>
        <a:lstStyle/>
        <a:p>
          <a:r>
            <a:rPr lang="hu-HU"/>
            <a:t>Cél</a:t>
          </a:r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hu-HU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hu-HU"/>
        </a:p>
      </dgm:t>
    </dgm:pt>
    <dgm:pt modelId="{BCEF7F53-FE75-4BB5-9299-06D915C50A63}">
      <dgm:prSet phldrT="[Szöveg]"/>
      <dgm:spPr/>
      <dgm:t>
        <a:bodyPr/>
        <a:lstStyle/>
        <a:p>
          <a:r>
            <a:rPr lang="hu-HU"/>
            <a:t>Cél</a:t>
          </a:r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hu-HU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hu-HU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hu-HU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hu-HU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hu-HU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hu-HU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hu-HU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hu-HU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hu-HU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hu-HU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hu-HU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hu-HU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hu-HU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hu-HU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hu-HU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HexagonRadial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HexagonRadial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HexagonRadial"/>
    <dgm:cxn modelId="{94413C1D-4C05-490A-A9EF-2F3968ECF1FD}" type="presOf" srcId="{9A7B0222-61A7-4AC3-B8A1-55726EB0E6FA}" destId="{8E085EBD-1ED4-482D-97E2-CA43262C4BF3}" srcOrd="0" destOrd="0" presId="urn:microsoft.com/office/officeart/2011/layout/HexagonRadial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HexagonRadial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HexagonRadial"/>
    <dgm:cxn modelId="{E0D61CA8-BEA6-4DBC-B17F-57375FDF1C0E}" type="presOf" srcId="{BCEF7F53-FE75-4BB5-9299-06D915C50A63}" destId="{82A90493-6895-4BFA-9922-F0AEB2B00E2C}" srcOrd="0" destOrd="0" presId="urn:microsoft.com/office/officeart/2011/layout/HexagonRadial"/>
    <dgm:cxn modelId="{6E70BA1A-7A6E-4B37-8717-44ED604A2F90}" type="presOf" srcId="{A334F331-6DC7-4A23-B461-6B3A5D212575}" destId="{53826000-B0F4-464F-93E7-456C62C944D8}" srcOrd="0" destOrd="0" presId="urn:microsoft.com/office/officeart/2011/layout/HexagonRadial"/>
    <dgm:cxn modelId="{AD1987B1-9685-4E72-85F0-7FBF08E4A980}" type="presParOf" srcId="{8E085EBD-1ED4-482D-97E2-CA43262C4BF3}" destId="{B7DECB3B-107A-476B-AFC4-3D2647B9983A}" srcOrd="0" destOrd="0" presId="urn:microsoft.com/office/officeart/2011/layout/HexagonRadial"/>
    <dgm:cxn modelId="{FCE54FFB-FFB5-4538-9B7F-E3CB38684959}" type="presParOf" srcId="{8E085EBD-1ED4-482D-97E2-CA43262C4BF3}" destId="{F53A252C-E280-430A-BFAD-9402CC0942DF}" srcOrd="1" destOrd="0" presId="urn:microsoft.com/office/officeart/2011/layout/HexagonRadial"/>
    <dgm:cxn modelId="{4E7A9A3C-9807-4EEA-97EE-4B74387685F1}" type="presParOf" srcId="{F53A252C-E280-430A-BFAD-9402CC0942DF}" destId="{538A89EC-3010-477E-9950-70EE1F66A7CE}" srcOrd="0" destOrd="0" presId="urn:microsoft.com/office/officeart/2011/layout/HexagonRadial"/>
    <dgm:cxn modelId="{09818076-BFD0-4520-A44F-A41FBF26AFBE}" type="presParOf" srcId="{8E085EBD-1ED4-482D-97E2-CA43262C4BF3}" destId="{11D20EFE-8F6B-420F-86CA-7F3F82A375A2}" srcOrd="2" destOrd="0" presId="urn:microsoft.com/office/officeart/2011/layout/HexagonRadial"/>
    <dgm:cxn modelId="{1A3F6DFB-DF55-43E4-A798-CEEAAEA8D1E5}" type="presParOf" srcId="{8E085EBD-1ED4-482D-97E2-CA43262C4BF3}" destId="{2EBD5B43-4E61-4A6E-9305-8CDF66D0C526}" srcOrd="3" destOrd="0" presId="urn:microsoft.com/office/officeart/2011/layout/HexagonRadial"/>
    <dgm:cxn modelId="{106F1836-B93F-4DFD-AACA-707A6B988FCF}" type="presParOf" srcId="{2EBD5B43-4E61-4A6E-9305-8CDF66D0C526}" destId="{BFB85434-77DB-45BE-8D7F-460FD0CD5189}" srcOrd="0" destOrd="0" presId="urn:microsoft.com/office/officeart/2011/layout/HexagonRadial"/>
    <dgm:cxn modelId="{D81568F1-CE3B-4384-AA5A-E243E5A13DC8}" type="presParOf" srcId="{8E085EBD-1ED4-482D-97E2-CA43262C4BF3}" destId="{B6377B03-92CF-4860-8168-C601FA12EF07}" srcOrd="4" destOrd="0" presId="urn:microsoft.com/office/officeart/2011/layout/HexagonRadial"/>
    <dgm:cxn modelId="{49B4D0E3-F466-4689-B0EF-5CD4BC780FB3}" type="presParOf" srcId="{8E085EBD-1ED4-482D-97E2-CA43262C4BF3}" destId="{755A42C6-9F9F-4445-B05D-386E65FBA305}" srcOrd="5" destOrd="0" presId="urn:microsoft.com/office/officeart/2011/layout/HexagonRadial"/>
    <dgm:cxn modelId="{B40498EA-140B-47DE-907E-B105F222182C}" type="presParOf" srcId="{755A42C6-9F9F-4445-B05D-386E65FBA305}" destId="{910F8132-28BB-4465-AFC2-04FB2FC51882}" srcOrd="0" destOrd="0" presId="urn:microsoft.com/office/officeart/2011/layout/HexagonRadial"/>
    <dgm:cxn modelId="{C31D96F1-B84D-46BD-AF6B-97F6EC08DD6D}" type="presParOf" srcId="{8E085EBD-1ED4-482D-97E2-CA43262C4BF3}" destId="{53826000-B0F4-464F-93E7-456C62C944D8}" srcOrd="6" destOrd="0" presId="urn:microsoft.com/office/officeart/2011/layout/HexagonRadial"/>
    <dgm:cxn modelId="{AE33F274-275C-4951-BA32-78A4C465E111}" type="presParOf" srcId="{8E085EBD-1ED4-482D-97E2-CA43262C4BF3}" destId="{AA31392E-372A-4C33-9774-1A31B2873045}" srcOrd="7" destOrd="0" presId="urn:microsoft.com/office/officeart/2011/layout/HexagonRadial"/>
    <dgm:cxn modelId="{6A95C71E-A834-43E1-8514-DB893C881D43}" type="presParOf" srcId="{AA31392E-372A-4C33-9774-1A31B2873045}" destId="{BC3E8580-27F4-45F8-A191-1A3C0A9EC309}" srcOrd="0" destOrd="0" presId="urn:microsoft.com/office/officeart/2011/layout/HexagonRadial"/>
    <dgm:cxn modelId="{749263FB-98B6-4196-B7F7-EB8DCFEAA7AC}" type="presParOf" srcId="{8E085EBD-1ED4-482D-97E2-CA43262C4BF3}" destId="{52FBF32A-7E89-4A96-9F9C-4C3F40CF862D}" srcOrd="8" destOrd="0" presId="urn:microsoft.com/office/officeart/2011/layout/HexagonRadial"/>
    <dgm:cxn modelId="{1A6EB9F8-562A-449C-8C8B-7E1680BE5BEA}" type="presParOf" srcId="{8E085EBD-1ED4-482D-97E2-CA43262C4BF3}" destId="{A5706ECD-E749-44B9-9918-5FBA7A6B2ECE}" srcOrd="9" destOrd="0" presId="urn:microsoft.com/office/officeart/2011/layout/HexagonRadial"/>
    <dgm:cxn modelId="{EB6543E5-DA29-4510-BA7D-1E76B9EA357E}" type="presParOf" srcId="{A5706ECD-E749-44B9-9918-5FBA7A6B2ECE}" destId="{1144ACC3-EC5D-4BCB-98F5-41911FD32B42}" srcOrd="0" destOrd="0" presId="urn:microsoft.com/office/officeart/2011/layout/HexagonRadial"/>
    <dgm:cxn modelId="{E36C8045-F048-4DC1-B2B3-A7E8965DA661}" type="presParOf" srcId="{8E085EBD-1ED4-482D-97E2-CA43262C4BF3}" destId="{31B99239-01AF-470D-AE87-798D4773AB49}" srcOrd="10" destOrd="0" presId="urn:microsoft.com/office/officeart/2011/layout/HexagonRadial"/>
    <dgm:cxn modelId="{09ED7522-6E78-4BE6-A926-00A39545CAC0}" type="presParOf" srcId="{8E085EBD-1ED4-482D-97E2-CA43262C4BF3}" destId="{ECA07DE4-6324-48C2-9F9A-F7C9704105F9}" srcOrd="11" destOrd="0" presId="urn:microsoft.com/office/officeart/2011/layout/HexagonRadial"/>
    <dgm:cxn modelId="{65DA3653-254F-46BC-860B-92100A23E657}" type="presParOf" srcId="{ECA07DE4-6324-48C2-9F9A-F7C9704105F9}" destId="{18346946-B1E2-4E5F-831C-76BAD6CFCA92}" srcOrd="0" destOrd="0" presId="urn:microsoft.com/office/officeart/2011/layout/HexagonRadial"/>
    <dgm:cxn modelId="{44D46D91-B595-4A71-958B-09A1E2382D71}" type="presParOf" srcId="{8E085EBD-1ED4-482D-97E2-CA43262C4BF3}" destId="{82A90493-6895-4BFA-9922-F0AEB2B00E2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91AD8422-E0A6-4588-A1D8-2B7E13436E6C}" type="datetime1">
              <a:rPr lang="hu-HU" smtClean="0"/>
              <a:t>2013.12.12.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5DE4C80B-8910-445E-8D30-7A590951118B}" type="slidenum">
              <a:rPr lang="hu-HU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CDAC3B19-AFFB-4C46-B970-02EC92DD8224}" type="datetime1">
              <a:rPr lang="hu-HU" smtClean="0"/>
              <a:pPr/>
              <a:t>2013.12.12.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5D81F1E7-4EFD-4BFF-B438-FCD52FD36B17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89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hu-HU" sz="58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hu-HU"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 latinLnBrk="0">
              <a:buNone/>
              <a:defRPr lang="hu-HU" sz="2800"/>
            </a:lvl2pPr>
            <a:lvl3pPr marL="914400" indent="0" algn="ctr" latinLnBrk="0">
              <a:buNone/>
              <a:defRPr lang="hu-HU" sz="2400"/>
            </a:lvl3pPr>
            <a:lvl4pPr marL="1371600" indent="0" algn="ctr" latinLnBrk="0">
              <a:buNone/>
              <a:defRPr lang="hu-HU" sz="2000"/>
            </a:lvl4pPr>
            <a:lvl5pPr marL="1828800" indent="0" algn="ctr" latinLnBrk="0">
              <a:buNone/>
              <a:defRPr lang="hu-HU" sz="2000"/>
            </a:lvl5pPr>
            <a:lvl6pPr marL="2286000" indent="0" algn="ctr" latinLnBrk="0">
              <a:buNone/>
              <a:defRPr lang="hu-HU" sz="2000"/>
            </a:lvl6pPr>
            <a:lvl7pPr marL="2743200" indent="0" algn="ctr" latinLnBrk="0">
              <a:buNone/>
              <a:defRPr lang="hu-HU" sz="2000"/>
            </a:lvl7pPr>
            <a:lvl8pPr marL="3200400" indent="0" algn="ctr" latinLnBrk="0">
              <a:buNone/>
              <a:defRPr lang="hu-HU" sz="2000"/>
            </a:lvl8pPr>
            <a:lvl9pPr marL="3657600" indent="0" algn="ctr" latinLnBrk="0">
              <a:buNone/>
              <a:defRPr lang="hu-HU" sz="2000"/>
            </a:lvl9pPr>
          </a:lstStyle>
          <a:p>
            <a:r>
              <a:rPr lang="hu-HU"/>
              <a:t>Alcím mintájának szerkesztése</a:t>
            </a:r>
          </a:p>
        </p:txBody>
      </p:sp>
      <p:pic>
        <p:nvPicPr>
          <p:cNvPr id="9" name="Kép 8" descr="Kémcsövek közelképe" title="Tudományos kép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8EA791-2D08-45CF-BB2D-018AA13CA100}" type="datetime1">
              <a:rPr lang="hu-HU" smtClean="0"/>
              <a:pPr/>
              <a:t>2013.12.12.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1C8C8-999B-41A0-B024-E35C3B6DFBED}" type="datetime1">
              <a:rPr lang="hu-HU" smtClean="0"/>
              <a:pPr/>
              <a:t>2013.12.12.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5DD582-5B30-41AB-B0E8-D6CEF51CCFDB}" type="datetime1">
              <a:rPr lang="hu-HU" smtClean="0"/>
              <a:pPr/>
              <a:t>2013.12.12.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hu-HU" sz="5800" b="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hu-HU"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hu-H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hu-H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hu-HU" sz="2000"/>
            </a:lvl1pPr>
            <a:lvl2pPr latinLnBrk="0">
              <a:defRPr lang="hu-HU" sz="1800"/>
            </a:lvl2pPr>
            <a:lvl3pPr latinLnBrk="0">
              <a:defRPr lang="hu-HU" sz="1600"/>
            </a:lvl3pPr>
            <a:lvl4pPr latinLnBrk="0">
              <a:defRPr lang="hu-HU" sz="1400"/>
            </a:lvl4pPr>
            <a:lvl5pPr latinLnBrk="0">
              <a:defRPr lang="hu-HU" sz="1400"/>
            </a:lvl5pPr>
            <a:lvl6pPr latinLnBrk="0">
              <a:defRPr lang="hu-HU" sz="1400"/>
            </a:lvl6pPr>
            <a:lvl7pPr latinLnBrk="0">
              <a:defRPr lang="hu-HU" sz="1400"/>
            </a:lvl7pPr>
            <a:lvl8pPr latinLnBrk="0">
              <a:defRPr lang="hu-HU" sz="1400"/>
            </a:lvl8pPr>
            <a:lvl9pPr latinLnBrk="0">
              <a:defRPr lang="hu-HU"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hu-HU" sz="2000"/>
            </a:lvl1pPr>
            <a:lvl2pPr latinLnBrk="0">
              <a:defRPr lang="hu-HU" sz="1800"/>
            </a:lvl2pPr>
            <a:lvl3pPr latinLnBrk="0">
              <a:defRPr lang="hu-HU" sz="1600"/>
            </a:lvl3pPr>
            <a:lvl4pPr latinLnBrk="0">
              <a:defRPr lang="hu-HU" sz="1400"/>
            </a:lvl4pPr>
            <a:lvl5pPr latinLnBrk="0">
              <a:defRPr lang="hu-HU" sz="1400"/>
            </a:lvl5pPr>
            <a:lvl6pPr latinLnBrk="0">
              <a:defRPr lang="hu-HU" sz="1400"/>
            </a:lvl6pPr>
            <a:lvl7pPr latinLnBrk="0">
              <a:defRPr lang="hu-HU" sz="1400"/>
            </a:lvl7pPr>
            <a:lvl8pPr latinLnBrk="0">
              <a:defRPr lang="hu-HU" sz="1400"/>
            </a:lvl8pPr>
            <a:lvl9pPr latinLnBrk="0">
              <a:defRPr lang="hu-HU"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25C7F-7514-4B48-BD11-47184A35C52A}" type="datetime1">
              <a:rPr lang="hu-HU" smtClean="0"/>
              <a:pPr/>
              <a:t>2013.12.12.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hu-HU" sz="2400" b="0"/>
            </a:lvl1pPr>
            <a:lvl2pPr marL="457200" indent="0" latinLnBrk="0">
              <a:buNone/>
              <a:defRPr lang="hu-HU" sz="2000" b="1"/>
            </a:lvl2pPr>
            <a:lvl3pPr marL="914400" indent="0" latinLnBrk="0">
              <a:buNone/>
              <a:defRPr lang="hu-HU" sz="1800" b="1"/>
            </a:lvl3pPr>
            <a:lvl4pPr marL="1371600" indent="0" latinLnBrk="0">
              <a:buNone/>
              <a:defRPr lang="hu-HU" sz="1600" b="1"/>
            </a:lvl4pPr>
            <a:lvl5pPr marL="1828800" indent="0" latinLnBrk="0">
              <a:buNone/>
              <a:defRPr lang="hu-HU" sz="1600" b="1"/>
            </a:lvl5pPr>
            <a:lvl6pPr marL="2286000" indent="0" latinLnBrk="0">
              <a:buNone/>
              <a:defRPr lang="hu-HU" sz="1600" b="1"/>
            </a:lvl6pPr>
            <a:lvl7pPr marL="2743200" indent="0" latinLnBrk="0">
              <a:buNone/>
              <a:defRPr lang="hu-HU" sz="1600" b="1"/>
            </a:lvl7pPr>
            <a:lvl8pPr marL="3200400" indent="0" latinLnBrk="0">
              <a:buNone/>
              <a:defRPr lang="hu-HU" sz="1600" b="1"/>
            </a:lvl8pPr>
            <a:lvl9pPr marL="3657600" indent="0" latinLnBrk="0">
              <a:buNone/>
              <a:defRPr lang="hu-HU"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hu-HU" sz="2000"/>
            </a:lvl1pPr>
            <a:lvl2pPr latinLnBrk="0">
              <a:defRPr lang="hu-HU" sz="2000"/>
            </a:lvl2pPr>
            <a:lvl3pPr latinLnBrk="0">
              <a:defRPr lang="hu-HU" sz="1800"/>
            </a:lvl3pPr>
            <a:lvl4pPr latinLnBrk="0">
              <a:defRPr lang="hu-HU" sz="1600"/>
            </a:lvl4pPr>
            <a:lvl5pPr latinLnBrk="0">
              <a:defRPr lang="hu-HU" sz="1600"/>
            </a:lvl5pPr>
            <a:lvl6pPr latinLnBrk="0">
              <a:defRPr lang="hu-HU" sz="1600"/>
            </a:lvl6pPr>
            <a:lvl7pPr latinLnBrk="0">
              <a:defRPr lang="hu-HU" sz="1600"/>
            </a:lvl7pPr>
            <a:lvl8pPr latinLnBrk="0">
              <a:defRPr lang="hu-HU" sz="1600"/>
            </a:lvl8pPr>
            <a:lvl9pPr latinLnBrk="0">
              <a:defRPr lang="hu-HU"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hu-HU" sz="2400" b="0"/>
            </a:lvl1pPr>
            <a:lvl2pPr marL="457200" indent="0" latinLnBrk="0">
              <a:buNone/>
              <a:defRPr lang="hu-HU" sz="2000" b="1"/>
            </a:lvl2pPr>
            <a:lvl3pPr marL="914400" indent="0" latinLnBrk="0">
              <a:buNone/>
              <a:defRPr lang="hu-HU" sz="1800" b="1"/>
            </a:lvl3pPr>
            <a:lvl4pPr marL="1371600" indent="0" latinLnBrk="0">
              <a:buNone/>
              <a:defRPr lang="hu-HU" sz="1600" b="1"/>
            </a:lvl4pPr>
            <a:lvl5pPr marL="1828800" indent="0" latinLnBrk="0">
              <a:buNone/>
              <a:defRPr lang="hu-HU" sz="1600" b="1"/>
            </a:lvl5pPr>
            <a:lvl6pPr marL="2286000" indent="0" latinLnBrk="0">
              <a:buNone/>
              <a:defRPr lang="hu-HU" sz="1600" b="1"/>
            </a:lvl6pPr>
            <a:lvl7pPr marL="2743200" indent="0" latinLnBrk="0">
              <a:buNone/>
              <a:defRPr lang="hu-HU" sz="1600" b="1"/>
            </a:lvl7pPr>
            <a:lvl8pPr marL="3200400" indent="0" latinLnBrk="0">
              <a:buNone/>
              <a:defRPr lang="hu-HU" sz="1600" b="1"/>
            </a:lvl8pPr>
            <a:lvl9pPr marL="3657600" indent="0" latinLnBrk="0">
              <a:buNone/>
              <a:defRPr lang="hu-HU"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hu-HU" sz="2000"/>
            </a:lvl1pPr>
            <a:lvl2pPr latinLnBrk="0">
              <a:defRPr lang="hu-HU" sz="2000"/>
            </a:lvl2pPr>
            <a:lvl3pPr latinLnBrk="0">
              <a:defRPr lang="hu-HU" sz="1800"/>
            </a:lvl3pPr>
            <a:lvl4pPr latinLnBrk="0">
              <a:defRPr lang="hu-HU" sz="1600"/>
            </a:lvl4pPr>
            <a:lvl5pPr latinLnBrk="0">
              <a:defRPr lang="hu-HU" sz="1600"/>
            </a:lvl5pPr>
            <a:lvl6pPr latinLnBrk="0">
              <a:defRPr lang="hu-HU" sz="1600"/>
            </a:lvl6pPr>
            <a:lvl7pPr latinLnBrk="0">
              <a:defRPr lang="hu-HU" sz="1600"/>
            </a:lvl7pPr>
            <a:lvl8pPr latinLnBrk="0">
              <a:defRPr lang="hu-HU" sz="1600"/>
            </a:lvl8pPr>
            <a:lvl9pPr latinLnBrk="0">
              <a:defRPr lang="hu-HU"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A683B-DA5D-4681-B30B-3CBD56E36A72}" type="datetime1">
              <a:rPr lang="hu-HU" smtClean="0"/>
              <a:pPr/>
              <a:t>2013.12.12.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930302-CFAE-4EBF-A261-F66914CDFF32}" type="datetime1">
              <a:rPr lang="hu-HU" smtClean="0"/>
              <a:pPr/>
              <a:t>2013.12.12.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DAE6F-DA26-4AF3-891E-69CC0CDF5BD4}" type="datetime1">
              <a:rPr lang="hu-HU" smtClean="0"/>
              <a:pPr/>
              <a:t>2013.12.12.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églalap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Egyenes összekötő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hu-HU" sz="2800" b="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hu-HU" sz="2200"/>
            </a:lvl1pPr>
            <a:lvl2pPr latinLnBrk="0">
              <a:defRPr lang="hu-HU" sz="2000"/>
            </a:lvl2pPr>
            <a:lvl3pPr latinLnBrk="0">
              <a:defRPr lang="hu-HU" sz="1800"/>
            </a:lvl3pPr>
            <a:lvl4pPr latinLnBrk="0">
              <a:defRPr lang="hu-HU" sz="1600"/>
            </a:lvl4pPr>
            <a:lvl5pPr latinLnBrk="0">
              <a:defRPr lang="hu-HU" sz="1600"/>
            </a:lvl5pPr>
            <a:lvl6pPr latinLnBrk="0">
              <a:defRPr lang="hu-HU" sz="1600"/>
            </a:lvl6pPr>
            <a:lvl7pPr latinLnBrk="0">
              <a:defRPr lang="hu-HU" sz="1600"/>
            </a:lvl7pPr>
            <a:lvl8pPr latinLnBrk="0">
              <a:defRPr lang="hu-HU" sz="1600"/>
            </a:lvl8pPr>
            <a:lvl9pPr latinLnBrk="0">
              <a:defRPr lang="hu-HU"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hu-HU" sz="16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Egyenes összekötő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hu-HU" sz="2800" b="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hu-HU" sz="24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hu-HU" sz="16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Egyenes összekötő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helye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u-HU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9350829-7C69-4EBC-935D-AAF9FD227729}" type="datetime1">
              <a:rPr lang="hu-HU" smtClean="0"/>
              <a:pPr/>
              <a:t>2013.12.12.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u-HU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u-HU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hu-HU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u-HU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u-HU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u-HU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u-HU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u-HU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u-HU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u-HU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hu-HU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/>
              <a:t>Cím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/>
              <a:t>Alcím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15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990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Cím és tartalom listával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Első pont szövege</a:t>
            </a:r>
          </a:p>
          <a:p>
            <a:r>
              <a:rPr lang="hu-HU"/>
              <a:t>Második pont szövege</a:t>
            </a:r>
          </a:p>
          <a:p>
            <a:r>
              <a:rPr lang="hu-HU"/>
              <a:t>Harmadik pont szövege</a:t>
            </a:r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Cím és tartalom diagrammal</a:t>
            </a:r>
          </a:p>
        </p:txBody>
      </p:sp>
      <p:graphicFrame>
        <p:nvGraphicFramePr>
          <p:cNvPr id="6" name="Tartalom helye 5" descr="Csoportosított oszlop típusú diagram" title="Diagra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363814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Két tartalomrész táblázattal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/>
              <a:t>Első pont szövege</a:t>
            </a:r>
          </a:p>
          <a:p>
            <a:r>
              <a:rPr lang="hu-HU"/>
              <a:t>Második pont szövege</a:t>
            </a:r>
          </a:p>
          <a:p>
            <a:r>
              <a:rPr lang="hu-HU"/>
              <a:t>Harmadik pont szövege</a:t>
            </a:r>
          </a:p>
        </p:txBody>
      </p:sp>
      <p:graphicFrame>
        <p:nvGraphicFramePr>
          <p:cNvPr id="5" name="Tartalom helye 4" descr="3 oszlopos, 4 soros mintatáblázat" title="Tábláza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2255875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 csoport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hu-HU" dirty="0" smtClean="0"/>
                        <a:t>. csoport</a:t>
                      </a:r>
                      <a:endParaRPr lang="hu-HU" dirty="0"/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hu-HU"/>
                        <a:t>1. osztály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95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hu-HU"/>
                        <a:t>2. osztály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88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hu-HU"/>
                        <a:t>3. osztály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Két tartalomrész SmartArt-ábrával</a:t>
            </a:r>
          </a:p>
        </p:txBody>
      </p:sp>
      <p:sp>
        <p:nvSpPr>
          <p:cNvPr id="7" name="Tartalom helye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/>
              <a:t>Első pont szövege</a:t>
            </a:r>
          </a:p>
          <a:p>
            <a:r>
              <a:rPr lang="hu-HU"/>
              <a:t>Második pont szövege</a:t>
            </a:r>
          </a:p>
          <a:p>
            <a:r>
              <a:rPr lang="hu-HU"/>
              <a:t>Harmadik pont szövege</a:t>
            </a:r>
          </a:p>
        </p:txBody>
      </p:sp>
      <p:graphicFrame>
        <p:nvGraphicFramePr>
          <p:cNvPr id="19" name="Tartalom helye 18" descr="Sugaras hatszög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3919132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691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733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167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3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dományos kutatómunka 16x9">
  <a:themeElements>
    <a:clrScheme name="Tudományos kutatómunka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8A42F9-EA1C-4AE0-B145-92202BC196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2DA5445-9D6A-4236-B701-C2BEABD56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691BA38-0070-4F38-9E14-0C61B01B16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74</Words>
  <Application>Microsoft Office PowerPoint</Application>
  <PresentationFormat>Szélesvásznú</PresentationFormat>
  <Paragraphs>34</Paragraphs>
  <Slides>11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3" baseType="lpstr">
      <vt:lpstr>Arial</vt:lpstr>
      <vt:lpstr>Tudományos kutatómunka 16x9</vt:lpstr>
      <vt:lpstr>Cím</vt:lpstr>
      <vt:lpstr>Cím és tartalom listával</vt:lpstr>
      <vt:lpstr>Cím és tartalom diagrammal</vt:lpstr>
      <vt:lpstr>Két tartalomrész táblázattal</vt:lpstr>
      <vt:lpstr>Két tartalomrész SmartArt-ábrával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</dc:title>
  <cp:lastModifiedBy>Petr Barborik</cp:lastModifiedBy>
  <cp:revision>1</cp:revision>
  <dcterms:created xsi:type="dcterms:W3CDTF">2013-04-05T19:51:53Z</dcterms:created>
  <dcterms:modified xsi:type="dcterms:W3CDTF">2013-12-12T16:27:09Z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