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98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4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51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4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20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346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94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46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45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7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84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2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63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19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4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92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5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3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541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Szélesvásznú</PresentationFormat>
  <Paragraphs>0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Organikus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Petr Barborik</dc:creator>
  <cp:lastModifiedBy>Petr Barborik</cp:lastModifiedBy>
  <cp:revision>1</cp:revision>
  <dcterms:created xsi:type="dcterms:W3CDTF">2013-08-01T09:42:25Z</dcterms:created>
  <dcterms:modified xsi:type="dcterms:W3CDTF">2013-08-01T09:42:38Z</dcterms:modified>
</cp:coreProperties>
</file>