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u-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6:23:42.955" v="29" actId="790"/>
      <pc:docMkLst>
        <pc:docMk/>
      </pc:docMkLst>
      <pc:sldChg chg="modSp mod modNotes">
        <pc:chgData name="Fake Test User" userId="SID-0" providerId="Test" clId="FakeClientId" dt="2021-08-02T06:23:29.377" v="27" actId="790"/>
        <pc:sldMkLst>
          <pc:docMk/>
          <pc:sldMk cId="3402371617" sldId="256"/>
        </pc:sldMkLst>
        <pc:spChg chg="mod">
          <ac:chgData name="Fake Test User" userId="SID-0" providerId="Test" clId="FakeClientId" dt="2021-08-02T06:20:47.377" v="0" actId="790"/>
          <ac:spMkLst>
            <pc:docMk/>
            <pc:sldMk cId="340237161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6:20:47.377" v="0" actId="790"/>
          <ac:spMkLst>
            <pc:docMk/>
            <pc:sldMk cId="340237161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6:23:21.283" v="2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6:21:10.220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6:21:10.220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6:21:10.220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6:21:10.220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6:21:10.220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6:21:14.830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6:21:14.830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1:14.830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1:14.830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1:14.830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1:14.830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1:19.127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6:21:19.127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1:19.127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1:19.127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1:19.127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1:19.127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1:23.783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6:21:23.783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1:23.783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1:23.783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1:23.783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1:23.783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1:34.314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6:21:34.314" v="7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1:34.314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1:34.314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1:34.314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1:34.314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1:34.314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1:39.877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6:21:39.877" v="8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1:39.877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1:39.877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1:39.877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1:39.877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1:39.877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6:21:39.877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6:21:39.877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1:43.861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6:21:43.861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1:43.861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1:43.861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1:43.861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1:52.330" v="1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6:21:52.330" v="1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1:52.330" v="1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1:52.330" v="1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1:58.799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6:21:58.799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1:58.799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1:58.799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1:58.799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1:58.799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1:58.799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2:29.908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6:22:29.908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2:29.908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2:29.908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2:29.908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2:29.908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2:29.908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3:16.595" v="2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6:23:16.595" v="25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3:16.595" v="2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3:16.595" v="2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3:16.595" v="2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3:16.595" v="2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3:21.283" v="2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6:23:21.283" v="2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3:21.283" v="2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3:21.283" v="2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3:21.283" v="2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3:21.283" v="2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2:34.783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2T06:22:34.783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2:34.783" v="16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2:34.783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2:34.783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2:34.783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2:34.783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2:40.548" v="17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2T06:22:40.548" v="17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2:40.548" v="17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2:40.548" v="17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2:40.548" v="17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2:40.548" v="17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2:51.502" v="19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2T06:22:51.502" v="19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2:51.502" v="19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2:51.502" v="19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2:51.502" v="19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2:51.502" v="19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2:45.986" v="18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2T06:22:45.986" v="18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2:45.986" v="18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2:45.986" v="18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2:45.986" v="18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2:45.986" v="18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6:22:45.986" v="18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6:22:45.986" v="18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6:22:45.986" v="18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3:02.330" v="21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2T06:23:02.330" v="21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3:10.705" v="23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2T06:23:10.705" v="23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33E66FF7-FD5A-49BA-B00A-D3C9DEE767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71449C4-0A82-4EA4-8816-F548DEFC29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3E9ED-9E17-4C3B-AB5B-469CEF47085E}" type="datetime1">
              <a:rPr lang="hu-HU" smtClean="0"/>
              <a:t>2021. 08. 02.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D586B15-0EF1-4ECA-9626-88CDCF3CF8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8A14B10-E20B-467A-B2FB-1921655E83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DBC9D-E137-4287-8D6B-80D29E9008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946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6116C-C4B6-4EB5-8CC4-8F64938CC564}" type="datetime1">
              <a:rPr lang="hu-HU" smtClean="0"/>
              <a:pPr/>
              <a:t>2021. 08. 02.</a:t>
            </a:fld>
            <a:fld id="{18FF3514-F2C2-46FF-AB8A-54E855A74B44}" type="datetime1">
              <a:rPr lang="hu-HU" smtClean="0"/>
              <a:pPr/>
              <a:t>2021. 08. 02.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CB7B1-64F0-40E7-A6F2-884EFF7090EB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85744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CB7B1-64F0-40E7-A6F2-884EFF7090E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1424932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1727" y="941439"/>
            <a:ext cx="10821840" cy="3478161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86BC22-C99E-4EAA-A309-041B03AF7528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rtlCol="0" anchor="b">
            <a:normAutofit/>
          </a:bodyPr>
          <a:lstStyle>
            <a:lvl1pPr algn="l">
              <a:defRPr sz="60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32201"/>
            <a:ext cx="9448800" cy="685800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 noProof="0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 rtlCol="0"/>
          <a:lstStyle/>
          <a:p>
            <a:pPr rtl="0"/>
            <a:fld id="{01B5E133-3B60-4704-BB8A-E29939525F23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felir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A5513627-4E96-4322-ADA4-BCE941CEDD81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2" name="Szöveg helye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B8556016-FF4C-432C-BC65-4317B7F601C1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sp>
        <p:nvSpPr>
          <p:cNvPr id="9" name="Szövegdoboz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u-HU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u-HU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j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61DA387B-F08D-410C-B1F7-0BC7BEC51D13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szl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7" name="Szöveg helye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9" name="Szöveg helye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10" name="Szöveg helye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11" name="Szöveg helye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12" name="Szöveg helye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E71381-9625-4D0B-97BB-3CFC87A6E231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oszl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9" name="Szöveg helye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0" name="Kép helyőrzőj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21" name="Szöveg helye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2" name="Szöveg helye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3" name="Kép helyőrzőj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24" name="Szöveg helye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5" name="Szöveg helye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6" name="Kép helyőrzőj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27" name="Szöveg helye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AE1304-0FD0-4A25-97FA-493D141689F1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1F95DC-900C-4612-93E8-2391A6A3E04C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36D38099-A226-4B29-9671-0B74F68476B9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74F623-1048-4F49-AE9A-0FFFAAE7FE6F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rtlCol="0" anchor="b">
            <a:normAutofit/>
          </a:bodyPr>
          <a:lstStyle>
            <a:lvl1pPr algn="r">
              <a:defRPr sz="40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 rtlCol="0"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CB73810C-B31A-4A93-91E3-D0C28B12FE4F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D4B285-4F4A-4E88-80B5-0AC5B6190E48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A2BBCD-76F2-423D-88E1-28742B5251C7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671EB-C0A2-47EB-9E16-EA2712BFCC5B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245B30-5E34-45BD-BF4B-F4162D7F1470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rtlCol="0" anchor="ctr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0C0E8C-5C75-41F0-9D74-A61923812143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861238" y="751241"/>
            <a:ext cx="3644962" cy="5467443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F3D7CC-DE43-4BE6-B508-C0948849B69C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CBA96F4-8886-4109-AF91-1BD2329C6C87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2.xml><?xml version="1.0" encoding="utf-8"?>
<a:theme xmlns:a="http://schemas.openxmlformats.org/drawingml/2006/main" name="Kondenzcsík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TC104033937[[fn=Vapor Trail]]</ap:Template>
  <ap:TotalTime>3</ap:TotalTime>
  <ap:Words>1</ap:Words>
  <ap:PresentationFormat>Szélesvásznú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Century Gothic</vt:lpstr>
      <vt:lpstr>Kondenzcsík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2013-07-15T20:26:09Z</dcterms:created>
  <dcterms:modified xsi:type="dcterms:W3CDTF">2021-08-02T06:23:56Z</dcterms:modified>
</cp:coreProperties>
</file>