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 rtl="0">
      <a:defRPr lang="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300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AA021F72-4E90-4F86-95D0-756A5822FA06}" type="datetime1">
              <a:rPr lang="hu-HU" smtClean="0"/>
              <a:pPr algn="r" rtl="0"/>
              <a:t>2015.10.22.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BAE216A-723A-4C86-89D1-BAD221603690}" type="slidenum">
              <a:rPr lang="hu-HU" smtClean="0"/>
              <a:pPr algn="r" rtl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5806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5C83CD34-5B54-4E9B-9F62-E903424E2AB7}" type="datetime1">
              <a:rPr lang="hu-HU" smtClean="0"/>
              <a:pPr/>
              <a:t>2015.10.22.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dirty="0" smtClean="0"/>
              <a:t>Mintaszöveg szerkesztése</a:t>
            </a:r>
          </a:p>
          <a:p>
            <a:pPr lvl="1" rtl="0"/>
            <a:r>
              <a:rPr lang="hu-HU" dirty="0" smtClean="0"/>
              <a:t>Második szint</a:t>
            </a:r>
          </a:p>
          <a:p>
            <a:pPr lvl="2" rtl="0"/>
            <a:r>
              <a:rPr lang="hu-HU" dirty="0" smtClean="0"/>
              <a:t>Harmadik szint</a:t>
            </a:r>
          </a:p>
          <a:p>
            <a:pPr lvl="3" rtl="0"/>
            <a:r>
              <a:rPr lang="hu-HU" dirty="0" smtClean="0"/>
              <a:t>Negyedik szint</a:t>
            </a:r>
          </a:p>
          <a:p>
            <a:pPr lvl="4" rtl="0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fld id="{47D94DD5-A74C-4EFE-ABD0-F7B6105E1065}" type="slidenum">
              <a:rPr lang="hu-HU" smtClean="0"/>
              <a:pPr algn="r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836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7D94DD5-A74C-4EFE-ABD0-F7B6105E10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7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Órar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zövegdoboz 17"/>
          <p:cNvSpPr txBox="1"/>
          <p:nvPr/>
        </p:nvSpPr>
        <p:spPr>
          <a:xfrm>
            <a:off x="1207291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hu-HU" sz="700" dirty="0" smtClean="0">
                <a:solidFill>
                  <a:schemeClr val="bg1"/>
                </a:solidFill>
              </a:rPr>
              <a:t>Tantárgy:</a:t>
            </a:r>
            <a:endParaRPr lang="hu-HU" sz="700" dirty="0">
              <a:solidFill>
                <a:schemeClr val="bg1"/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2507168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hu-HU" sz="700" dirty="0" smtClean="0">
                <a:solidFill>
                  <a:schemeClr val="bg1"/>
                </a:solidFill>
              </a:rPr>
              <a:t>Tantárgy:</a:t>
            </a:r>
            <a:endParaRPr lang="hu-HU" sz="700" dirty="0">
              <a:solidFill>
                <a:schemeClr val="bg1"/>
              </a:solidFill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3807045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hu-HU" sz="700" dirty="0" smtClean="0">
                <a:solidFill>
                  <a:schemeClr val="bg1"/>
                </a:solidFill>
              </a:rPr>
              <a:t>Tantárgy:</a:t>
            </a:r>
            <a:endParaRPr lang="hu-HU" sz="700" dirty="0">
              <a:solidFill>
                <a:schemeClr val="bg1"/>
              </a:solidFill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5106922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hu-HU" sz="700" dirty="0" smtClean="0">
                <a:solidFill>
                  <a:schemeClr val="bg1"/>
                </a:solidFill>
              </a:rPr>
              <a:t>Tantárgy:</a:t>
            </a:r>
            <a:endParaRPr lang="hu-HU" sz="700" dirty="0">
              <a:solidFill>
                <a:schemeClr val="bg1"/>
              </a:solidFill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6406799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hu-HU" sz="700" dirty="0" smtClean="0">
                <a:solidFill>
                  <a:schemeClr val="bg1"/>
                </a:solidFill>
              </a:rPr>
              <a:t>Tantárgy:</a:t>
            </a:r>
            <a:endParaRPr lang="hu-HU" sz="700" dirty="0">
              <a:solidFill>
                <a:schemeClr val="bg1"/>
              </a:solidFill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7706674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hu-HU" sz="700" dirty="0" smtClean="0">
                <a:solidFill>
                  <a:schemeClr val="bg1"/>
                </a:solidFill>
              </a:rPr>
              <a:t>Tantárgy:</a:t>
            </a:r>
            <a:endParaRPr lang="hu-HU" sz="700" dirty="0">
              <a:solidFill>
                <a:schemeClr val="bg1"/>
              </a:solidFill>
            </a:endParaRPr>
          </a:p>
        </p:txBody>
      </p:sp>
      <p:sp>
        <p:nvSpPr>
          <p:cNvPr id="140" name="Szövegdoboz 139"/>
          <p:cNvSpPr txBox="1"/>
          <p:nvPr/>
        </p:nvSpPr>
        <p:spPr>
          <a:xfrm>
            <a:off x="236716" y="1304435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hu-HU" sz="1200" dirty="0" smtClean="0">
                <a:solidFill>
                  <a:schemeClr val="tx1"/>
                </a:solidFill>
                <a:latin typeface="+mj-lt"/>
              </a:rPr>
              <a:t>hétfő</a:t>
            </a:r>
            <a:endParaRPr lang="hu-HU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1" name="Szövegdoboz 140"/>
          <p:cNvSpPr txBox="1"/>
          <p:nvPr/>
        </p:nvSpPr>
        <p:spPr>
          <a:xfrm>
            <a:off x="236716" y="2180320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hu-HU" sz="1200" dirty="0" smtClean="0">
                <a:solidFill>
                  <a:schemeClr val="tx1"/>
                </a:solidFill>
                <a:latin typeface="+mj-lt"/>
              </a:rPr>
              <a:t>kedd</a:t>
            </a:r>
          </a:p>
        </p:txBody>
      </p:sp>
      <p:sp>
        <p:nvSpPr>
          <p:cNvPr id="142" name="Szövegdoboz 141"/>
          <p:cNvSpPr txBox="1"/>
          <p:nvPr/>
        </p:nvSpPr>
        <p:spPr>
          <a:xfrm>
            <a:off x="236716" y="3025178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hu-HU" sz="1200" dirty="0" smtClean="0">
                <a:solidFill>
                  <a:schemeClr val="tx1"/>
                </a:solidFill>
                <a:latin typeface="+mj-lt"/>
              </a:rPr>
              <a:t>szerda</a:t>
            </a:r>
            <a:endParaRPr lang="hu-HU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3" name="Szövegdoboz 142"/>
          <p:cNvSpPr txBox="1"/>
          <p:nvPr/>
        </p:nvSpPr>
        <p:spPr>
          <a:xfrm>
            <a:off x="236716" y="3878203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hu-HU" sz="1200" dirty="0" smtClean="0">
                <a:solidFill>
                  <a:schemeClr val="tx1"/>
                </a:solidFill>
                <a:latin typeface="+mj-lt"/>
              </a:rPr>
              <a:t>csütörtök</a:t>
            </a:r>
          </a:p>
        </p:txBody>
      </p:sp>
      <p:sp>
        <p:nvSpPr>
          <p:cNvPr id="144" name="Szövegdoboz 143"/>
          <p:cNvSpPr txBox="1"/>
          <p:nvPr/>
        </p:nvSpPr>
        <p:spPr>
          <a:xfrm>
            <a:off x="236716" y="473733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hu-HU" sz="1200" dirty="0" smtClean="0">
                <a:solidFill>
                  <a:schemeClr val="tx1"/>
                </a:solidFill>
                <a:latin typeface="+mj-lt"/>
              </a:rPr>
              <a:t>péntek</a:t>
            </a:r>
          </a:p>
        </p:txBody>
      </p:sp>
      <p:sp>
        <p:nvSpPr>
          <p:cNvPr id="145" name="Szövegdoboz 144"/>
          <p:cNvSpPr txBox="1"/>
          <p:nvPr/>
        </p:nvSpPr>
        <p:spPr>
          <a:xfrm>
            <a:off x="236716" y="5589809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hu-HU" sz="1200" dirty="0" smtClean="0">
                <a:solidFill>
                  <a:schemeClr val="tx1"/>
                </a:solidFill>
                <a:latin typeface="+mj-lt"/>
              </a:rPr>
              <a:t>szombat</a:t>
            </a:r>
            <a:endParaRPr lang="hu-HU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6" name="Szövegdoboz 145"/>
          <p:cNvSpPr txBox="1"/>
          <p:nvPr/>
        </p:nvSpPr>
        <p:spPr>
          <a:xfrm>
            <a:off x="236716" y="6450454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hu-HU" sz="1200" dirty="0" smtClean="0">
                <a:solidFill>
                  <a:schemeClr val="tx1"/>
                </a:solidFill>
                <a:latin typeface="+mj-lt"/>
              </a:rPr>
              <a:t>vasárnap</a:t>
            </a:r>
            <a:endParaRPr lang="hu-HU" sz="1200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42" name="Csoport 41"/>
          <p:cNvGrpSpPr/>
          <p:nvPr/>
        </p:nvGrpSpPr>
        <p:grpSpPr>
          <a:xfrm>
            <a:off x="873001" y="4579200"/>
            <a:ext cx="279123" cy="273807"/>
            <a:chOff x="4406900" y="5281613"/>
            <a:chExt cx="333375" cy="327025"/>
          </a:xfrm>
        </p:grpSpPr>
        <p:sp>
          <p:nvSpPr>
            <p:cNvPr id="81" name="Ellipszis 80"/>
            <p:cNvSpPr>
              <a:spLocks noChangeArrowheads="1"/>
            </p:cNvSpPr>
            <p:nvPr/>
          </p:nvSpPr>
          <p:spPr bwMode="auto">
            <a:xfrm>
              <a:off x="4406900" y="528161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82" name="Szabadkézi sokszög 81"/>
            <p:cNvSpPr>
              <a:spLocks/>
            </p:cNvSpPr>
            <p:nvPr/>
          </p:nvSpPr>
          <p:spPr bwMode="auto">
            <a:xfrm>
              <a:off x="4454525" y="5443538"/>
              <a:ext cx="242888" cy="115888"/>
            </a:xfrm>
            <a:custGeom>
              <a:avLst/>
              <a:gdLst>
                <a:gd name="T0" fmla="*/ 57 w 63"/>
                <a:gd name="T1" fmla="*/ 2 h 31"/>
                <a:gd name="T2" fmla="*/ 59 w 63"/>
                <a:gd name="T3" fmla="*/ 17 h 31"/>
                <a:gd name="T4" fmla="*/ 31 w 63"/>
                <a:gd name="T5" fmla="*/ 31 h 31"/>
                <a:gd name="T6" fmla="*/ 4 w 63"/>
                <a:gd name="T7" fmla="*/ 17 h 31"/>
                <a:gd name="T8" fmla="*/ 6 w 63"/>
                <a:gd name="T9" fmla="*/ 2 h 31"/>
                <a:gd name="T10" fmla="*/ 31 w 63"/>
                <a:gd name="T11" fmla="*/ 4 h 31"/>
                <a:gd name="T12" fmla="*/ 57 w 63"/>
                <a:gd name="T13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1">
                  <a:moveTo>
                    <a:pt x="57" y="2"/>
                  </a:moveTo>
                  <a:cubicBezTo>
                    <a:pt x="60" y="3"/>
                    <a:pt x="63" y="10"/>
                    <a:pt x="59" y="17"/>
                  </a:cubicBezTo>
                  <a:cubicBezTo>
                    <a:pt x="55" y="24"/>
                    <a:pt x="45" y="31"/>
                    <a:pt x="31" y="31"/>
                  </a:cubicBezTo>
                  <a:cubicBezTo>
                    <a:pt x="18" y="31"/>
                    <a:pt x="8" y="24"/>
                    <a:pt x="4" y="17"/>
                  </a:cubicBezTo>
                  <a:cubicBezTo>
                    <a:pt x="0" y="10"/>
                    <a:pt x="2" y="3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83" name="Szabadkézi sokszög 82"/>
            <p:cNvSpPr>
              <a:spLocks/>
            </p:cNvSpPr>
            <p:nvPr/>
          </p:nvSpPr>
          <p:spPr bwMode="auto">
            <a:xfrm>
              <a:off x="4613275" y="53721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6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84" name="Szabadkézi sokszög 83"/>
            <p:cNvSpPr>
              <a:spLocks/>
            </p:cNvSpPr>
            <p:nvPr/>
          </p:nvSpPr>
          <p:spPr bwMode="auto">
            <a:xfrm>
              <a:off x="4473575" y="53721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85" name="Szabadkézi sokszög 84"/>
            <p:cNvSpPr>
              <a:spLocks/>
            </p:cNvSpPr>
            <p:nvPr/>
          </p:nvSpPr>
          <p:spPr bwMode="auto">
            <a:xfrm>
              <a:off x="4516438" y="5503863"/>
              <a:ext cx="115888" cy="36513"/>
            </a:xfrm>
            <a:custGeom>
              <a:avLst/>
              <a:gdLst>
                <a:gd name="T0" fmla="*/ 27 w 30"/>
                <a:gd name="T1" fmla="*/ 1 h 10"/>
                <a:gd name="T2" fmla="*/ 28 w 30"/>
                <a:gd name="T3" fmla="*/ 5 h 10"/>
                <a:gd name="T4" fmla="*/ 15 w 30"/>
                <a:gd name="T5" fmla="*/ 10 h 10"/>
                <a:gd name="T6" fmla="*/ 2 w 30"/>
                <a:gd name="T7" fmla="*/ 5 h 10"/>
                <a:gd name="T8" fmla="*/ 3 w 30"/>
                <a:gd name="T9" fmla="*/ 1 h 10"/>
                <a:gd name="T10" fmla="*/ 15 w 30"/>
                <a:gd name="T11" fmla="*/ 2 h 10"/>
                <a:gd name="T12" fmla="*/ 27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7" y="1"/>
                  </a:moveTo>
                  <a:cubicBezTo>
                    <a:pt x="29" y="1"/>
                    <a:pt x="30" y="3"/>
                    <a:pt x="28" y="5"/>
                  </a:cubicBezTo>
                  <a:cubicBezTo>
                    <a:pt x="26" y="8"/>
                    <a:pt x="22" y="10"/>
                    <a:pt x="15" y="10"/>
                  </a:cubicBezTo>
                  <a:cubicBezTo>
                    <a:pt x="9" y="10"/>
                    <a:pt x="4" y="8"/>
                    <a:pt x="2" y="5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7" y="0"/>
                    <a:pt x="10" y="2"/>
                    <a:pt x="15" y="2"/>
                  </a:cubicBezTo>
                  <a:cubicBezTo>
                    <a:pt x="20" y="2"/>
                    <a:pt x="24" y="0"/>
                    <a:pt x="2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grpSp>
        <p:nvGrpSpPr>
          <p:cNvPr id="43" name="Csoport 42"/>
          <p:cNvGrpSpPr/>
          <p:nvPr/>
        </p:nvGrpSpPr>
        <p:grpSpPr>
          <a:xfrm>
            <a:off x="861039" y="1137600"/>
            <a:ext cx="307036" cy="299061"/>
            <a:chOff x="4392613" y="1177925"/>
            <a:chExt cx="366713" cy="357188"/>
          </a:xfrm>
        </p:grpSpPr>
        <p:sp>
          <p:nvSpPr>
            <p:cNvPr id="77" name="Szabadkézi sokszög 76"/>
            <p:cNvSpPr>
              <a:spLocks/>
            </p:cNvSpPr>
            <p:nvPr/>
          </p:nvSpPr>
          <p:spPr bwMode="auto">
            <a:xfrm>
              <a:off x="4392613" y="1177925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78" name="Szabadkézi sokszög 77"/>
            <p:cNvSpPr>
              <a:spLocks/>
            </p:cNvSpPr>
            <p:nvPr/>
          </p:nvSpPr>
          <p:spPr bwMode="auto">
            <a:xfrm>
              <a:off x="4484688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3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3" y="10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79" name="Szabadkézi sokszög 78"/>
            <p:cNvSpPr>
              <a:spLocks/>
            </p:cNvSpPr>
            <p:nvPr/>
          </p:nvSpPr>
          <p:spPr bwMode="auto">
            <a:xfrm>
              <a:off x="4600575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2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2" y="10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80" name="Szabadkézi sokszög 79"/>
            <p:cNvSpPr>
              <a:spLocks/>
            </p:cNvSpPr>
            <p:nvPr/>
          </p:nvSpPr>
          <p:spPr bwMode="auto">
            <a:xfrm>
              <a:off x="4519613" y="1411288"/>
              <a:ext cx="115888" cy="38100"/>
            </a:xfrm>
            <a:custGeom>
              <a:avLst/>
              <a:gdLst>
                <a:gd name="T0" fmla="*/ 2 w 30"/>
                <a:gd name="T1" fmla="*/ 1 h 10"/>
                <a:gd name="T2" fmla="*/ 2 w 30"/>
                <a:gd name="T3" fmla="*/ 5 h 10"/>
                <a:gd name="T4" fmla="*/ 15 w 30"/>
                <a:gd name="T5" fmla="*/ 10 h 10"/>
                <a:gd name="T6" fmla="*/ 28 w 30"/>
                <a:gd name="T7" fmla="*/ 5 h 10"/>
                <a:gd name="T8" fmla="*/ 27 w 30"/>
                <a:gd name="T9" fmla="*/ 1 h 10"/>
                <a:gd name="T10" fmla="*/ 15 w 30"/>
                <a:gd name="T11" fmla="*/ 2 h 10"/>
                <a:gd name="T12" fmla="*/ 2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" y="1"/>
                  </a:moveTo>
                  <a:cubicBezTo>
                    <a:pt x="1" y="1"/>
                    <a:pt x="0" y="3"/>
                    <a:pt x="2" y="5"/>
                  </a:cubicBezTo>
                  <a:cubicBezTo>
                    <a:pt x="3" y="7"/>
                    <a:pt x="8" y="10"/>
                    <a:pt x="15" y="10"/>
                  </a:cubicBezTo>
                  <a:cubicBezTo>
                    <a:pt x="21" y="10"/>
                    <a:pt x="26" y="7"/>
                    <a:pt x="28" y="5"/>
                  </a:cubicBezTo>
                  <a:cubicBezTo>
                    <a:pt x="30" y="3"/>
                    <a:pt x="29" y="1"/>
                    <a:pt x="27" y="1"/>
                  </a:cubicBezTo>
                  <a:cubicBezTo>
                    <a:pt x="23" y="0"/>
                    <a:pt x="20" y="2"/>
                    <a:pt x="15" y="2"/>
                  </a:cubicBezTo>
                  <a:cubicBezTo>
                    <a:pt x="10" y="2"/>
                    <a:pt x="6" y="0"/>
                    <a:pt x="2" y="1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grpSp>
        <p:nvGrpSpPr>
          <p:cNvPr id="44" name="Csoport 43"/>
          <p:cNvGrpSpPr/>
          <p:nvPr/>
        </p:nvGrpSpPr>
        <p:grpSpPr>
          <a:xfrm>
            <a:off x="861039" y="6278400"/>
            <a:ext cx="307036" cy="297732"/>
            <a:chOff x="4392613" y="157163"/>
            <a:chExt cx="366713" cy="355600"/>
          </a:xfrm>
        </p:grpSpPr>
        <p:sp>
          <p:nvSpPr>
            <p:cNvPr id="69" name="Szabadkézi sokszög 68"/>
            <p:cNvSpPr>
              <a:spLocks/>
            </p:cNvSpPr>
            <p:nvPr/>
          </p:nvSpPr>
          <p:spPr bwMode="auto">
            <a:xfrm>
              <a:off x="4392613" y="157163"/>
              <a:ext cx="366713" cy="355600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70" name="Szabadkézi sokszög 69"/>
            <p:cNvSpPr>
              <a:spLocks/>
            </p:cNvSpPr>
            <p:nvPr/>
          </p:nvSpPr>
          <p:spPr bwMode="auto">
            <a:xfrm>
              <a:off x="4613275" y="228600"/>
              <a:ext cx="49213" cy="22225"/>
            </a:xfrm>
            <a:custGeom>
              <a:avLst/>
              <a:gdLst>
                <a:gd name="T0" fmla="*/ 1 w 13"/>
                <a:gd name="T1" fmla="*/ 4 h 6"/>
                <a:gd name="T2" fmla="*/ 1 w 13"/>
                <a:gd name="T3" fmla="*/ 2 h 6"/>
                <a:gd name="T4" fmla="*/ 7 w 13"/>
                <a:gd name="T5" fmla="*/ 1 h 6"/>
                <a:gd name="T6" fmla="*/ 13 w 13"/>
                <a:gd name="T7" fmla="*/ 4 h 6"/>
                <a:gd name="T8" fmla="*/ 12 w 13"/>
                <a:gd name="T9" fmla="*/ 6 h 6"/>
                <a:gd name="T10" fmla="*/ 6 w 13"/>
                <a:gd name="T11" fmla="*/ 5 h 6"/>
                <a:gd name="T12" fmla="*/ 1 w 13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6">
                  <a:moveTo>
                    <a:pt x="1" y="4"/>
                  </a:move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7" y="1"/>
                  </a:cubicBezTo>
                  <a:cubicBezTo>
                    <a:pt x="10" y="1"/>
                    <a:pt x="12" y="3"/>
                    <a:pt x="13" y="4"/>
                  </a:cubicBezTo>
                  <a:cubicBezTo>
                    <a:pt x="13" y="5"/>
                    <a:pt x="13" y="6"/>
                    <a:pt x="12" y="6"/>
                  </a:cubicBezTo>
                  <a:cubicBezTo>
                    <a:pt x="10" y="6"/>
                    <a:pt x="9" y="5"/>
                    <a:pt x="6" y="5"/>
                  </a:cubicBezTo>
                  <a:cubicBezTo>
                    <a:pt x="4" y="4"/>
                    <a:pt x="2" y="5"/>
                    <a:pt x="1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71" name="Szabadkézi sokszög 70"/>
            <p:cNvSpPr>
              <a:spLocks/>
            </p:cNvSpPr>
            <p:nvPr/>
          </p:nvSpPr>
          <p:spPr bwMode="auto">
            <a:xfrm>
              <a:off x="4484688" y="220663"/>
              <a:ext cx="50800" cy="30163"/>
            </a:xfrm>
            <a:custGeom>
              <a:avLst/>
              <a:gdLst>
                <a:gd name="T0" fmla="*/ 2 w 13"/>
                <a:gd name="T1" fmla="*/ 8 h 8"/>
                <a:gd name="T2" fmla="*/ 0 w 13"/>
                <a:gd name="T3" fmla="*/ 7 h 8"/>
                <a:gd name="T4" fmla="*/ 5 w 13"/>
                <a:gd name="T5" fmla="*/ 2 h 8"/>
                <a:gd name="T6" fmla="*/ 11 w 13"/>
                <a:gd name="T7" fmla="*/ 1 h 8"/>
                <a:gd name="T8" fmla="*/ 12 w 13"/>
                <a:gd name="T9" fmla="*/ 3 h 8"/>
                <a:gd name="T10" fmla="*/ 7 w 13"/>
                <a:gd name="T11" fmla="*/ 5 h 8"/>
                <a:gd name="T12" fmla="*/ 2 w 1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8">
                  <a:moveTo>
                    <a:pt x="2" y="8"/>
                  </a:moveTo>
                  <a:cubicBezTo>
                    <a:pt x="1" y="8"/>
                    <a:pt x="0" y="8"/>
                    <a:pt x="0" y="7"/>
                  </a:cubicBezTo>
                  <a:cubicBezTo>
                    <a:pt x="1" y="5"/>
                    <a:pt x="2" y="3"/>
                    <a:pt x="5" y="2"/>
                  </a:cubicBezTo>
                  <a:cubicBezTo>
                    <a:pt x="8" y="0"/>
                    <a:pt x="10" y="0"/>
                    <a:pt x="11" y="1"/>
                  </a:cubicBezTo>
                  <a:cubicBezTo>
                    <a:pt x="13" y="1"/>
                    <a:pt x="13" y="3"/>
                    <a:pt x="12" y="3"/>
                  </a:cubicBezTo>
                  <a:cubicBezTo>
                    <a:pt x="11" y="4"/>
                    <a:pt x="9" y="4"/>
                    <a:pt x="7" y="5"/>
                  </a:cubicBezTo>
                  <a:cubicBezTo>
                    <a:pt x="5" y="6"/>
                    <a:pt x="4" y="8"/>
                    <a:pt x="2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72" name="Szabadkézi sokszög 71"/>
            <p:cNvSpPr>
              <a:spLocks/>
            </p:cNvSpPr>
            <p:nvPr/>
          </p:nvSpPr>
          <p:spPr bwMode="auto">
            <a:xfrm>
              <a:off x="4495800" y="273050"/>
              <a:ext cx="42863" cy="60325"/>
            </a:xfrm>
            <a:custGeom>
              <a:avLst/>
              <a:gdLst>
                <a:gd name="T0" fmla="*/ 1 w 11"/>
                <a:gd name="T1" fmla="*/ 7 h 16"/>
                <a:gd name="T2" fmla="*/ 4 w 11"/>
                <a:gd name="T3" fmla="*/ 16 h 16"/>
                <a:gd name="T4" fmla="*/ 10 w 11"/>
                <a:gd name="T5" fmla="*/ 9 h 16"/>
                <a:gd name="T6" fmla="*/ 7 w 11"/>
                <a:gd name="T7" fmla="*/ 1 h 16"/>
                <a:gd name="T8" fmla="*/ 1 w 11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7"/>
                  </a:moveTo>
                  <a:cubicBezTo>
                    <a:pt x="0" y="11"/>
                    <a:pt x="2" y="15"/>
                    <a:pt x="4" y="16"/>
                  </a:cubicBezTo>
                  <a:cubicBezTo>
                    <a:pt x="6" y="16"/>
                    <a:pt x="9" y="13"/>
                    <a:pt x="10" y="9"/>
                  </a:cubicBezTo>
                  <a:cubicBezTo>
                    <a:pt x="11" y="5"/>
                    <a:pt x="10" y="1"/>
                    <a:pt x="7" y="1"/>
                  </a:cubicBezTo>
                  <a:cubicBezTo>
                    <a:pt x="5" y="0"/>
                    <a:pt x="2" y="3"/>
                    <a:pt x="1" y="7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73" name="Szabadkézi sokszög 72"/>
            <p:cNvSpPr>
              <a:spLocks/>
            </p:cNvSpPr>
            <p:nvPr/>
          </p:nvSpPr>
          <p:spPr bwMode="auto">
            <a:xfrm>
              <a:off x="4468813" y="314325"/>
              <a:ext cx="61913" cy="38100"/>
            </a:xfrm>
            <a:custGeom>
              <a:avLst/>
              <a:gdLst>
                <a:gd name="T0" fmla="*/ 9 w 16"/>
                <a:gd name="T1" fmla="*/ 0 h 10"/>
                <a:gd name="T2" fmla="*/ 1 w 16"/>
                <a:gd name="T3" fmla="*/ 4 h 10"/>
                <a:gd name="T4" fmla="*/ 8 w 16"/>
                <a:gd name="T5" fmla="*/ 9 h 10"/>
                <a:gd name="T6" fmla="*/ 16 w 16"/>
                <a:gd name="T7" fmla="*/ 6 h 10"/>
                <a:gd name="T8" fmla="*/ 9 w 1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9" y="0"/>
                  </a:moveTo>
                  <a:cubicBezTo>
                    <a:pt x="5" y="0"/>
                    <a:pt x="1" y="1"/>
                    <a:pt x="1" y="4"/>
                  </a:cubicBezTo>
                  <a:cubicBezTo>
                    <a:pt x="0" y="6"/>
                    <a:pt x="4" y="8"/>
                    <a:pt x="8" y="9"/>
                  </a:cubicBezTo>
                  <a:cubicBezTo>
                    <a:pt x="12" y="10"/>
                    <a:pt x="16" y="8"/>
                    <a:pt x="16" y="6"/>
                  </a:cubicBezTo>
                  <a:cubicBezTo>
                    <a:pt x="16" y="3"/>
                    <a:pt x="13" y="1"/>
                    <a:pt x="9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74" name="Szabadkézi sokszög 73"/>
            <p:cNvSpPr>
              <a:spLocks/>
            </p:cNvSpPr>
            <p:nvPr/>
          </p:nvSpPr>
          <p:spPr bwMode="auto">
            <a:xfrm>
              <a:off x="4608513" y="273050"/>
              <a:ext cx="42863" cy="60325"/>
            </a:xfrm>
            <a:custGeom>
              <a:avLst/>
              <a:gdLst>
                <a:gd name="T0" fmla="*/ 1 w 11"/>
                <a:gd name="T1" fmla="*/ 9 h 16"/>
                <a:gd name="T2" fmla="*/ 7 w 11"/>
                <a:gd name="T3" fmla="*/ 16 h 16"/>
                <a:gd name="T4" fmla="*/ 10 w 11"/>
                <a:gd name="T5" fmla="*/ 7 h 16"/>
                <a:gd name="T6" fmla="*/ 4 w 11"/>
                <a:gd name="T7" fmla="*/ 1 h 16"/>
                <a:gd name="T8" fmla="*/ 1 w 11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9"/>
                  </a:moveTo>
                  <a:cubicBezTo>
                    <a:pt x="2" y="13"/>
                    <a:pt x="5" y="16"/>
                    <a:pt x="7" y="16"/>
                  </a:cubicBezTo>
                  <a:cubicBezTo>
                    <a:pt x="9" y="15"/>
                    <a:pt x="11" y="11"/>
                    <a:pt x="10" y="7"/>
                  </a:cubicBezTo>
                  <a:cubicBezTo>
                    <a:pt x="9" y="3"/>
                    <a:pt x="6" y="0"/>
                    <a:pt x="4" y="1"/>
                  </a:cubicBezTo>
                  <a:cubicBezTo>
                    <a:pt x="2" y="1"/>
                    <a:pt x="0" y="5"/>
                    <a:pt x="1" y="9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75" name="Szabadkézi sokszög 74"/>
            <p:cNvSpPr>
              <a:spLocks/>
            </p:cNvSpPr>
            <p:nvPr/>
          </p:nvSpPr>
          <p:spPr bwMode="auto">
            <a:xfrm>
              <a:off x="4616450" y="314325"/>
              <a:ext cx="61913" cy="38100"/>
            </a:xfrm>
            <a:custGeom>
              <a:avLst/>
              <a:gdLst>
                <a:gd name="T0" fmla="*/ 7 w 16"/>
                <a:gd name="T1" fmla="*/ 1 h 10"/>
                <a:gd name="T2" fmla="*/ 0 w 16"/>
                <a:gd name="T3" fmla="*/ 6 h 10"/>
                <a:gd name="T4" fmla="*/ 9 w 16"/>
                <a:gd name="T5" fmla="*/ 9 h 10"/>
                <a:gd name="T6" fmla="*/ 16 w 16"/>
                <a:gd name="T7" fmla="*/ 4 h 10"/>
                <a:gd name="T8" fmla="*/ 7 w 16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7" y="1"/>
                  </a:moveTo>
                  <a:cubicBezTo>
                    <a:pt x="3" y="2"/>
                    <a:pt x="0" y="4"/>
                    <a:pt x="0" y="6"/>
                  </a:cubicBezTo>
                  <a:cubicBezTo>
                    <a:pt x="1" y="9"/>
                    <a:pt x="5" y="10"/>
                    <a:pt x="9" y="9"/>
                  </a:cubicBezTo>
                  <a:cubicBezTo>
                    <a:pt x="13" y="9"/>
                    <a:pt x="16" y="6"/>
                    <a:pt x="16" y="4"/>
                  </a:cubicBezTo>
                  <a:cubicBezTo>
                    <a:pt x="15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76" name="Szabadkézi sokszög 63"/>
            <p:cNvSpPr>
              <a:spLocks/>
            </p:cNvSpPr>
            <p:nvPr/>
          </p:nvSpPr>
          <p:spPr bwMode="auto">
            <a:xfrm>
              <a:off x="4503738" y="366713"/>
              <a:ext cx="155575" cy="74613"/>
            </a:xfrm>
            <a:custGeom>
              <a:avLst/>
              <a:gdLst>
                <a:gd name="T0" fmla="*/ 37 w 40"/>
                <a:gd name="T1" fmla="*/ 4 h 20"/>
                <a:gd name="T2" fmla="*/ 20 w 40"/>
                <a:gd name="T3" fmla="*/ 20 h 20"/>
                <a:gd name="T4" fmla="*/ 2 w 40"/>
                <a:gd name="T5" fmla="*/ 12 h 20"/>
                <a:gd name="T6" fmla="*/ 19 w 40"/>
                <a:gd name="T7" fmla="*/ 7 h 20"/>
                <a:gd name="T8" fmla="*/ 37 w 40"/>
                <a:gd name="T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0">
                  <a:moveTo>
                    <a:pt x="37" y="4"/>
                  </a:moveTo>
                  <a:cubicBezTo>
                    <a:pt x="40" y="7"/>
                    <a:pt x="33" y="20"/>
                    <a:pt x="20" y="20"/>
                  </a:cubicBezTo>
                  <a:cubicBezTo>
                    <a:pt x="8" y="20"/>
                    <a:pt x="4" y="15"/>
                    <a:pt x="2" y="12"/>
                  </a:cubicBezTo>
                  <a:cubicBezTo>
                    <a:pt x="0" y="7"/>
                    <a:pt x="6" y="5"/>
                    <a:pt x="19" y="7"/>
                  </a:cubicBezTo>
                  <a:cubicBezTo>
                    <a:pt x="33" y="9"/>
                    <a:pt x="35" y="0"/>
                    <a:pt x="37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grpSp>
        <p:nvGrpSpPr>
          <p:cNvPr id="45" name="Csoport 44"/>
          <p:cNvGrpSpPr/>
          <p:nvPr/>
        </p:nvGrpSpPr>
        <p:grpSpPr>
          <a:xfrm>
            <a:off x="876989" y="2862000"/>
            <a:ext cx="271148" cy="283111"/>
            <a:chOff x="4411663" y="3225800"/>
            <a:chExt cx="323850" cy="338138"/>
          </a:xfrm>
        </p:grpSpPr>
        <p:sp>
          <p:nvSpPr>
            <p:cNvPr id="65" name="Szabadkézi sokszög 64"/>
            <p:cNvSpPr>
              <a:spLocks/>
            </p:cNvSpPr>
            <p:nvPr/>
          </p:nvSpPr>
          <p:spPr bwMode="auto">
            <a:xfrm>
              <a:off x="4419600" y="3225800"/>
              <a:ext cx="309563" cy="338138"/>
            </a:xfrm>
            <a:custGeom>
              <a:avLst/>
              <a:gdLst>
                <a:gd name="T0" fmla="*/ 0 w 80"/>
                <a:gd name="T1" fmla="*/ 40 h 90"/>
                <a:gd name="T2" fmla="*/ 40 w 80"/>
                <a:gd name="T3" fmla="*/ 0 h 90"/>
                <a:gd name="T4" fmla="*/ 80 w 80"/>
                <a:gd name="T5" fmla="*/ 40 h 90"/>
                <a:gd name="T6" fmla="*/ 40 w 80"/>
                <a:gd name="T7" fmla="*/ 90 h 90"/>
                <a:gd name="T8" fmla="*/ 0 w 80"/>
                <a:gd name="T9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90">
                  <a:moveTo>
                    <a:pt x="0" y="40"/>
                  </a:move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ubicBezTo>
                    <a:pt x="80" y="62"/>
                    <a:pt x="57" y="90"/>
                    <a:pt x="40" y="90"/>
                  </a:cubicBezTo>
                  <a:cubicBezTo>
                    <a:pt x="23" y="90"/>
                    <a:pt x="0" y="62"/>
                    <a:pt x="0" y="40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66" name="Szabadkézi sokszög 65"/>
            <p:cNvSpPr>
              <a:spLocks/>
            </p:cNvSpPr>
            <p:nvPr/>
          </p:nvSpPr>
          <p:spPr bwMode="auto">
            <a:xfrm>
              <a:off x="4527550" y="3500438"/>
              <a:ext cx="96838" cy="26988"/>
            </a:xfrm>
            <a:custGeom>
              <a:avLst/>
              <a:gdLst>
                <a:gd name="T0" fmla="*/ 25 w 25"/>
                <a:gd name="T1" fmla="*/ 0 h 7"/>
                <a:gd name="T2" fmla="*/ 24 w 25"/>
                <a:gd name="T3" fmla="*/ 0 h 7"/>
                <a:gd name="T4" fmla="*/ 12 w 25"/>
                <a:gd name="T5" fmla="*/ 1 h 7"/>
                <a:gd name="T6" fmla="*/ 1 w 25"/>
                <a:gd name="T7" fmla="*/ 0 h 7"/>
                <a:gd name="T8" fmla="*/ 0 w 25"/>
                <a:gd name="T9" fmla="*/ 1 h 7"/>
                <a:gd name="T10" fmla="*/ 1 w 25"/>
                <a:gd name="T11" fmla="*/ 2 h 7"/>
                <a:gd name="T12" fmla="*/ 12 w 25"/>
                <a:gd name="T13" fmla="*/ 7 h 7"/>
                <a:gd name="T14" fmla="*/ 24 w 25"/>
                <a:gd name="T15" fmla="*/ 2 h 7"/>
                <a:gd name="T16" fmla="*/ 25 w 25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7">
                  <a:moveTo>
                    <a:pt x="25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8" y="1"/>
                    <a:pt x="12" y="1"/>
                  </a:cubicBezTo>
                  <a:cubicBezTo>
                    <a:pt x="6" y="1"/>
                    <a:pt x="2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4"/>
                    <a:pt x="6" y="7"/>
                    <a:pt x="12" y="7"/>
                  </a:cubicBezTo>
                  <a:cubicBezTo>
                    <a:pt x="18" y="7"/>
                    <a:pt x="22" y="4"/>
                    <a:pt x="24" y="2"/>
                  </a:cubicBezTo>
                  <a:cubicBezTo>
                    <a:pt x="25" y="1"/>
                    <a:pt x="25" y="1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67" name="Szabadkézi sokszög 66"/>
            <p:cNvSpPr>
              <a:spLocks/>
            </p:cNvSpPr>
            <p:nvPr/>
          </p:nvSpPr>
          <p:spPr bwMode="auto">
            <a:xfrm>
              <a:off x="4411663" y="3316288"/>
              <a:ext cx="123825" cy="131763"/>
            </a:xfrm>
            <a:custGeom>
              <a:avLst/>
              <a:gdLst>
                <a:gd name="T0" fmla="*/ 32 w 32"/>
                <a:gd name="T1" fmla="*/ 35 h 35"/>
                <a:gd name="T2" fmla="*/ 15 w 32"/>
                <a:gd name="T3" fmla="*/ 4 h 35"/>
                <a:gd name="T4" fmla="*/ 32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32" y="35"/>
                  </a:moveTo>
                  <a:cubicBezTo>
                    <a:pt x="32" y="35"/>
                    <a:pt x="31" y="0"/>
                    <a:pt x="15" y="4"/>
                  </a:cubicBezTo>
                  <a:cubicBezTo>
                    <a:pt x="0" y="9"/>
                    <a:pt x="10" y="35"/>
                    <a:pt x="32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68" name="Szabadkézi sokszög 67"/>
            <p:cNvSpPr>
              <a:spLocks/>
            </p:cNvSpPr>
            <p:nvPr/>
          </p:nvSpPr>
          <p:spPr bwMode="auto">
            <a:xfrm>
              <a:off x="4613275" y="3316288"/>
              <a:ext cx="122238" cy="131763"/>
            </a:xfrm>
            <a:custGeom>
              <a:avLst/>
              <a:gdLst>
                <a:gd name="T0" fmla="*/ 0 w 32"/>
                <a:gd name="T1" fmla="*/ 35 h 35"/>
                <a:gd name="T2" fmla="*/ 17 w 32"/>
                <a:gd name="T3" fmla="*/ 4 h 35"/>
                <a:gd name="T4" fmla="*/ 0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0" y="35"/>
                  </a:moveTo>
                  <a:cubicBezTo>
                    <a:pt x="0" y="35"/>
                    <a:pt x="2" y="0"/>
                    <a:pt x="17" y="4"/>
                  </a:cubicBezTo>
                  <a:cubicBezTo>
                    <a:pt x="32" y="9"/>
                    <a:pt x="22" y="35"/>
                    <a:pt x="0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grpSp>
        <p:nvGrpSpPr>
          <p:cNvPr id="46" name="Csoport 45"/>
          <p:cNvGrpSpPr/>
          <p:nvPr/>
        </p:nvGrpSpPr>
        <p:grpSpPr>
          <a:xfrm>
            <a:off x="873001" y="3715200"/>
            <a:ext cx="279123" cy="273807"/>
            <a:chOff x="4406900" y="4259263"/>
            <a:chExt cx="333375" cy="327025"/>
          </a:xfrm>
        </p:grpSpPr>
        <p:sp>
          <p:nvSpPr>
            <p:cNvPr id="61" name="Ellipszis 68"/>
            <p:cNvSpPr>
              <a:spLocks noChangeArrowheads="1"/>
            </p:cNvSpPr>
            <p:nvPr/>
          </p:nvSpPr>
          <p:spPr bwMode="auto">
            <a:xfrm>
              <a:off x="4406900" y="425926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62" name="Ellipszis 69"/>
            <p:cNvSpPr>
              <a:spLocks noChangeArrowheads="1"/>
            </p:cNvSpPr>
            <p:nvPr/>
          </p:nvSpPr>
          <p:spPr bwMode="auto">
            <a:xfrm>
              <a:off x="4619625" y="4346575"/>
              <a:ext cx="31750" cy="55563"/>
            </a:xfrm>
            <a:prstGeom prst="ellipse">
              <a:avLst/>
            </a:pr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63" name="Szabadkézi sokszög 70"/>
            <p:cNvSpPr>
              <a:spLocks/>
            </p:cNvSpPr>
            <p:nvPr/>
          </p:nvSpPr>
          <p:spPr bwMode="auto">
            <a:xfrm>
              <a:off x="4481513" y="4371975"/>
              <a:ext cx="65088" cy="22225"/>
            </a:xfrm>
            <a:custGeom>
              <a:avLst/>
              <a:gdLst>
                <a:gd name="T0" fmla="*/ 15 w 17"/>
                <a:gd name="T1" fmla="*/ 5 h 6"/>
                <a:gd name="T2" fmla="*/ 16 w 17"/>
                <a:gd name="T3" fmla="*/ 3 h 6"/>
                <a:gd name="T4" fmla="*/ 8 w 17"/>
                <a:gd name="T5" fmla="*/ 1 h 6"/>
                <a:gd name="T6" fmla="*/ 1 w 17"/>
                <a:gd name="T7" fmla="*/ 3 h 6"/>
                <a:gd name="T8" fmla="*/ 1 w 17"/>
                <a:gd name="T9" fmla="*/ 5 h 6"/>
                <a:gd name="T10" fmla="*/ 8 w 17"/>
                <a:gd name="T11" fmla="*/ 5 h 6"/>
                <a:gd name="T12" fmla="*/ 15 w 17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6">
                  <a:moveTo>
                    <a:pt x="15" y="5"/>
                  </a:moveTo>
                  <a:cubicBezTo>
                    <a:pt x="16" y="5"/>
                    <a:pt x="17" y="4"/>
                    <a:pt x="16" y="3"/>
                  </a:cubicBezTo>
                  <a:cubicBezTo>
                    <a:pt x="15" y="2"/>
                    <a:pt x="12" y="0"/>
                    <a:pt x="8" y="1"/>
                  </a:cubicBezTo>
                  <a:cubicBezTo>
                    <a:pt x="5" y="0"/>
                    <a:pt x="2" y="2"/>
                    <a:pt x="1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4" y="6"/>
                    <a:pt x="6" y="5"/>
                    <a:pt x="8" y="5"/>
                  </a:cubicBezTo>
                  <a:cubicBezTo>
                    <a:pt x="11" y="5"/>
                    <a:pt x="13" y="6"/>
                    <a:pt x="15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64" name="Szabadkézi sokszög 71"/>
            <p:cNvSpPr>
              <a:spLocks/>
            </p:cNvSpPr>
            <p:nvPr/>
          </p:nvSpPr>
          <p:spPr bwMode="auto">
            <a:xfrm>
              <a:off x="4492625" y="4462463"/>
              <a:ext cx="142875" cy="68263"/>
            </a:xfrm>
            <a:custGeom>
              <a:avLst/>
              <a:gdLst>
                <a:gd name="T0" fmla="*/ 5 w 37"/>
                <a:gd name="T1" fmla="*/ 3 h 18"/>
                <a:gd name="T2" fmla="*/ 33 w 37"/>
                <a:gd name="T3" fmla="*/ 11 h 18"/>
                <a:gd name="T4" fmla="*/ 34 w 37"/>
                <a:gd name="T5" fmla="*/ 14 h 18"/>
                <a:gd name="T6" fmla="*/ 2 w 37"/>
                <a:gd name="T7" fmla="*/ 6 h 18"/>
                <a:gd name="T8" fmla="*/ 5 w 37"/>
                <a:gd name="T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8">
                  <a:moveTo>
                    <a:pt x="5" y="3"/>
                  </a:moveTo>
                  <a:cubicBezTo>
                    <a:pt x="5" y="3"/>
                    <a:pt x="15" y="15"/>
                    <a:pt x="33" y="11"/>
                  </a:cubicBezTo>
                  <a:cubicBezTo>
                    <a:pt x="36" y="10"/>
                    <a:pt x="37" y="14"/>
                    <a:pt x="34" y="14"/>
                  </a:cubicBezTo>
                  <a:cubicBezTo>
                    <a:pt x="21" y="18"/>
                    <a:pt x="8" y="15"/>
                    <a:pt x="2" y="6"/>
                  </a:cubicBezTo>
                  <a:cubicBezTo>
                    <a:pt x="0" y="3"/>
                    <a:pt x="3" y="0"/>
                    <a:pt x="5" y="3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grpSp>
        <p:nvGrpSpPr>
          <p:cNvPr id="47" name="Csoport 46"/>
          <p:cNvGrpSpPr/>
          <p:nvPr/>
        </p:nvGrpSpPr>
        <p:grpSpPr>
          <a:xfrm>
            <a:off x="861039" y="5436000"/>
            <a:ext cx="307036" cy="299061"/>
            <a:chOff x="4392613" y="6326188"/>
            <a:chExt cx="366713" cy="357188"/>
          </a:xfrm>
        </p:grpSpPr>
        <p:sp>
          <p:nvSpPr>
            <p:cNvPr id="53" name="Szabadkézi sokszög 72"/>
            <p:cNvSpPr>
              <a:spLocks/>
            </p:cNvSpPr>
            <p:nvPr/>
          </p:nvSpPr>
          <p:spPr bwMode="auto">
            <a:xfrm>
              <a:off x="4392613" y="6326188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4" name="Ellipszis 73"/>
            <p:cNvSpPr>
              <a:spLocks noChangeArrowheads="1"/>
            </p:cNvSpPr>
            <p:nvPr/>
          </p:nvSpPr>
          <p:spPr bwMode="auto">
            <a:xfrm>
              <a:off x="4473575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5" name="Ellipszis 74"/>
            <p:cNvSpPr>
              <a:spLocks noChangeArrowheads="1"/>
            </p:cNvSpPr>
            <p:nvPr/>
          </p:nvSpPr>
          <p:spPr bwMode="auto">
            <a:xfrm>
              <a:off x="4643438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6" name="Szabadkézi sokszög 75"/>
            <p:cNvSpPr>
              <a:spLocks/>
            </p:cNvSpPr>
            <p:nvPr/>
          </p:nvSpPr>
          <p:spPr bwMode="auto">
            <a:xfrm>
              <a:off x="4454525" y="6518275"/>
              <a:ext cx="242888" cy="119063"/>
            </a:xfrm>
            <a:custGeom>
              <a:avLst/>
              <a:gdLst>
                <a:gd name="T0" fmla="*/ 57 w 63"/>
                <a:gd name="T1" fmla="*/ 2 h 32"/>
                <a:gd name="T2" fmla="*/ 59 w 63"/>
                <a:gd name="T3" fmla="*/ 17 h 32"/>
                <a:gd name="T4" fmla="*/ 31 w 63"/>
                <a:gd name="T5" fmla="*/ 31 h 32"/>
                <a:gd name="T6" fmla="*/ 4 w 63"/>
                <a:gd name="T7" fmla="*/ 17 h 32"/>
                <a:gd name="T8" fmla="*/ 6 w 63"/>
                <a:gd name="T9" fmla="*/ 2 h 32"/>
                <a:gd name="T10" fmla="*/ 31 w 63"/>
                <a:gd name="T11" fmla="*/ 4 h 32"/>
                <a:gd name="T12" fmla="*/ 57 w 63"/>
                <a:gd name="T13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2">
                  <a:moveTo>
                    <a:pt x="57" y="2"/>
                  </a:moveTo>
                  <a:cubicBezTo>
                    <a:pt x="60" y="4"/>
                    <a:pt x="63" y="10"/>
                    <a:pt x="59" y="17"/>
                  </a:cubicBezTo>
                  <a:cubicBezTo>
                    <a:pt x="55" y="24"/>
                    <a:pt x="45" y="32"/>
                    <a:pt x="31" y="31"/>
                  </a:cubicBezTo>
                  <a:cubicBezTo>
                    <a:pt x="18" y="32"/>
                    <a:pt x="8" y="24"/>
                    <a:pt x="4" y="17"/>
                  </a:cubicBezTo>
                  <a:cubicBezTo>
                    <a:pt x="0" y="10"/>
                    <a:pt x="2" y="4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7" name="Szabadkézi sokszög 76"/>
            <p:cNvSpPr>
              <a:spLocks/>
            </p:cNvSpPr>
            <p:nvPr/>
          </p:nvSpPr>
          <p:spPr bwMode="auto">
            <a:xfrm>
              <a:off x="4613275" y="64389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8" name="Szabadkézi sokszög 77"/>
            <p:cNvSpPr>
              <a:spLocks/>
            </p:cNvSpPr>
            <p:nvPr/>
          </p:nvSpPr>
          <p:spPr bwMode="auto">
            <a:xfrm>
              <a:off x="4473575" y="64389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9" name="Szabadkézi sokszög 78"/>
            <p:cNvSpPr>
              <a:spLocks/>
            </p:cNvSpPr>
            <p:nvPr/>
          </p:nvSpPr>
          <p:spPr bwMode="auto">
            <a:xfrm>
              <a:off x="4562475" y="6570663"/>
              <a:ext cx="107950" cy="101600"/>
            </a:xfrm>
            <a:custGeom>
              <a:avLst/>
              <a:gdLst>
                <a:gd name="T0" fmla="*/ 17 w 28"/>
                <a:gd name="T1" fmla="*/ 27 h 27"/>
                <a:gd name="T2" fmla="*/ 5 w 28"/>
                <a:gd name="T3" fmla="*/ 21 h 27"/>
                <a:gd name="T4" fmla="*/ 0 w 28"/>
                <a:gd name="T5" fmla="*/ 8 h 27"/>
                <a:gd name="T6" fmla="*/ 1 w 28"/>
                <a:gd name="T7" fmla="*/ 6 h 27"/>
                <a:gd name="T8" fmla="*/ 7 w 28"/>
                <a:gd name="T9" fmla="*/ 4 h 27"/>
                <a:gd name="T10" fmla="*/ 10 w 28"/>
                <a:gd name="T11" fmla="*/ 4 h 27"/>
                <a:gd name="T12" fmla="*/ 12 w 28"/>
                <a:gd name="T13" fmla="*/ 4 h 27"/>
                <a:gd name="T14" fmla="*/ 13 w 28"/>
                <a:gd name="T15" fmla="*/ 4 h 27"/>
                <a:gd name="T16" fmla="*/ 16 w 28"/>
                <a:gd name="T17" fmla="*/ 2 h 27"/>
                <a:gd name="T18" fmla="*/ 22 w 28"/>
                <a:gd name="T19" fmla="*/ 0 h 27"/>
                <a:gd name="T20" fmla="*/ 23 w 28"/>
                <a:gd name="T21" fmla="*/ 0 h 27"/>
                <a:gd name="T22" fmla="*/ 25 w 28"/>
                <a:gd name="T23" fmla="*/ 1 h 27"/>
                <a:gd name="T24" fmla="*/ 28 w 28"/>
                <a:gd name="T25" fmla="*/ 15 h 27"/>
                <a:gd name="T26" fmla="*/ 19 w 28"/>
                <a:gd name="T27" fmla="*/ 27 h 27"/>
                <a:gd name="T28" fmla="*/ 17 w 28"/>
                <a:gd name="T2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27">
                  <a:moveTo>
                    <a:pt x="17" y="27"/>
                  </a:moveTo>
                  <a:cubicBezTo>
                    <a:pt x="12" y="27"/>
                    <a:pt x="7" y="23"/>
                    <a:pt x="5" y="21"/>
                  </a:cubicBezTo>
                  <a:cubicBezTo>
                    <a:pt x="3" y="19"/>
                    <a:pt x="0" y="11"/>
                    <a:pt x="0" y="8"/>
                  </a:cubicBezTo>
                  <a:cubicBezTo>
                    <a:pt x="0" y="7"/>
                    <a:pt x="1" y="6"/>
                    <a:pt x="1" y="6"/>
                  </a:cubicBezTo>
                  <a:cubicBezTo>
                    <a:pt x="3" y="5"/>
                    <a:pt x="5" y="4"/>
                    <a:pt x="7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5" y="3"/>
                    <a:pt x="16" y="2"/>
                  </a:cubicBezTo>
                  <a:cubicBezTo>
                    <a:pt x="18" y="1"/>
                    <a:pt x="20" y="0"/>
                    <a:pt x="2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5" y="0"/>
                    <a:pt x="25" y="1"/>
                  </a:cubicBezTo>
                  <a:cubicBezTo>
                    <a:pt x="27" y="3"/>
                    <a:pt x="28" y="11"/>
                    <a:pt x="28" y="15"/>
                  </a:cubicBezTo>
                  <a:cubicBezTo>
                    <a:pt x="27" y="18"/>
                    <a:pt x="25" y="25"/>
                    <a:pt x="19" y="27"/>
                  </a:cubicBezTo>
                  <a:cubicBezTo>
                    <a:pt x="18" y="27"/>
                    <a:pt x="17" y="27"/>
                    <a:pt x="17" y="27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60" name="Szabadkézi sokszög 79"/>
            <p:cNvSpPr>
              <a:spLocks noEditPoints="1"/>
            </p:cNvSpPr>
            <p:nvPr/>
          </p:nvSpPr>
          <p:spPr bwMode="auto">
            <a:xfrm>
              <a:off x="4551363" y="6559550"/>
              <a:ext cx="130175" cy="123825"/>
            </a:xfrm>
            <a:custGeom>
              <a:avLst/>
              <a:gdLst>
                <a:gd name="T0" fmla="*/ 25 w 34"/>
                <a:gd name="T1" fmla="*/ 5 h 33"/>
                <a:gd name="T2" fmla="*/ 26 w 34"/>
                <a:gd name="T3" fmla="*/ 5 h 33"/>
                <a:gd name="T4" fmla="*/ 28 w 34"/>
                <a:gd name="T5" fmla="*/ 17 h 33"/>
                <a:gd name="T6" fmla="*/ 21 w 34"/>
                <a:gd name="T7" fmla="*/ 27 h 33"/>
                <a:gd name="T8" fmla="*/ 20 w 34"/>
                <a:gd name="T9" fmla="*/ 27 h 33"/>
                <a:gd name="T10" fmla="*/ 11 w 34"/>
                <a:gd name="T11" fmla="*/ 22 h 33"/>
                <a:gd name="T12" fmla="*/ 6 w 34"/>
                <a:gd name="T13" fmla="*/ 11 h 33"/>
                <a:gd name="T14" fmla="*/ 10 w 34"/>
                <a:gd name="T15" fmla="*/ 10 h 33"/>
                <a:gd name="T16" fmla="*/ 13 w 34"/>
                <a:gd name="T17" fmla="*/ 10 h 33"/>
                <a:gd name="T18" fmla="*/ 16 w 34"/>
                <a:gd name="T19" fmla="*/ 10 h 33"/>
                <a:gd name="T20" fmla="*/ 25 w 34"/>
                <a:gd name="T21" fmla="*/ 5 h 33"/>
                <a:gd name="T22" fmla="*/ 25 w 34"/>
                <a:gd name="T23" fmla="*/ 0 h 33"/>
                <a:gd name="T24" fmla="*/ 18 w 34"/>
                <a:gd name="T25" fmla="*/ 3 h 33"/>
                <a:gd name="T26" fmla="*/ 15 w 34"/>
                <a:gd name="T27" fmla="*/ 4 h 33"/>
                <a:gd name="T28" fmla="*/ 14 w 34"/>
                <a:gd name="T29" fmla="*/ 4 h 33"/>
                <a:gd name="T30" fmla="*/ 13 w 34"/>
                <a:gd name="T31" fmla="*/ 4 h 33"/>
                <a:gd name="T32" fmla="*/ 12 w 34"/>
                <a:gd name="T33" fmla="*/ 4 h 33"/>
                <a:gd name="T34" fmla="*/ 10 w 34"/>
                <a:gd name="T35" fmla="*/ 4 h 33"/>
                <a:gd name="T36" fmla="*/ 3 w 34"/>
                <a:gd name="T37" fmla="*/ 6 h 33"/>
                <a:gd name="T38" fmla="*/ 3 w 34"/>
                <a:gd name="T39" fmla="*/ 7 h 33"/>
                <a:gd name="T40" fmla="*/ 0 w 34"/>
                <a:gd name="T41" fmla="*/ 11 h 33"/>
                <a:gd name="T42" fmla="*/ 6 w 34"/>
                <a:gd name="T43" fmla="*/ 26 h 33"/>
                <a:gd name="T44" fmla="*/ 20 w 34"/>
                <a:gd name="T45" fmla="*/ 33 h 33"/>
                <a:gd name="T46" fmla="*/ 23 w 34"/>
                <a:gd name="T47" fmla="*/ 33 h 33"/>
                <a:gd name="T48" fmla="*/ 34 w 34"/>
                <a:gd name="T49" fmla="*/ 18 h 33"/>
                <a:gd name="T50" fmla="*/ 31 w 34"/>
                <a:gd name="T51" fmla="*/ 2 h 33"/>
                <a:gd name="T52" fmla="*/ 26 w 34"/>
                <a:gd name="T53" fmla="*/ 0 h 33"/>
                <a:gd name="T54" fmla="*/ 26 w 34"/>
                <a:gd name="T55" fmla="*/ 0 h 33"/>
                <a:gd name="T56" fmla="*/ 25 w 34"/>
                <a:gd name="T57" fmla="*/ 0 h 33"/>
                <a:gd name="T58" fmla="*/ 25 w 34"/>
                <a:gd name="T5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" h="33">
                  <a:moveTo>
                    <a:pt x="25" y="5"/>
                  </a:moveTo>
                  <a:cubicBezTo>
                    <a:pt x="26" y="5"/>
                    <a:pt x="26" y="5"/>
                    <a:pt x="26" y="5"/>
                  </a:cubicBezTo>
                  <a:cubicBezTo>
                    <a:pt x="27" y="6"/>
                    <a:pt x="29" y="14"/>
                    <a:pt x="28" y="17"/>
                  </a:cubicBezTo>
                  <a:cubicBezTo>
                    <a:pt x="28" y="20"/>
                    <a:pt x="26" y="26"/>
                    <a:pt x="21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6" y="27"/>
                    <a:pt x="12" y="24"/>
                    <a:pt x="11" y="22"/>
                  </a:cubicBezTo>
                  <a:cubicBezTo>
                    <a:pt x="8" y="20"/>
                    <a:pt x="5" y="12"/>
                    <a:pt x="6" y="11"/>
                  </a:cubicBezTo>
                  <a:cubicBezTo>
                    <a:pt x="7" y="10"/>
                    <a:pt x="9" y="10"/>
                    <a:pt x="10" y="10"/>
                  </a:cubicBezTo>
                  <a:cubicBezTo>
                    <a:pt x="11" y="10"/>
                    <a:pt x="12" y="10"/>
                    <a:pt x="13" y="10"/>
                  </a:cubicBezTo>
                  <a:cubicBezTo>
                    <a:pt x="14" y="10"/>
                    <a:pt x="15" y="10"/>
                    <a:pt x="16" y="10"/>
                  </a:cubicBezTo>
                  <a:cubicBezTo>
                    <a:pt x="20" y="9"/>
                    <a:pt x="23" y="5"/>
                    <a:pt x="25" y="5"/>
                  </a:cubicBezTo>
                  <a:moveTo>
                    <a:pt x="25" y="0"/>
                  </a:moveTo>
                  <a:cubicBezTo>
                    <a:pt x="22" y="0"/>
                    <a:pt x="20" y="1"/>
                    <a:pt x="18" y="3"/>
                  </a:cubicBezTo>
                  <a:cubicBezTo>
                    <a:pt x="17" y="3"/>
                    <a:pt x="16" y="4"/>
                    <a:pt x="15" y="4"/>
                  </a:cubicBezTo>
                  <a:cubicBezTo>
                    <a:pt x="15" y="4"/>
                    <a:pt x="15" y="4"/>
                    <a:pt x="14" y="4"/>
                  </a:cubicBezTo>
                  <a:cubicBezTo>
                    <a:pt x="14" y="4"/>
                    <a:pt x="14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4"/>
                    <a:pt x="11" y="4"/>
                    <a:pt x="10" y="4"/>
                  </a:cubicBezTo>
                  <a:cubicBezTo>
                    <a:pt x="8" y="4"/>
                    <a:pt x="5" y="5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8"/>
                    <a:pt x="0" y="9"/>
                    <a:pt x="0" y="11"/>
                  </a:cubicBezTo>
                  <a:cubicBezTo>
                    <a:pt x="0" y="15"/>
                    <a:pt x="4" y="23"/>
                    <a:pt x="6" y="26"/>
                  </a:cubicBezTo>
                  <a:cubicBezTo>
                    <a:pt x="9" y="29"/>
                    <a:pt x="14" y="33"/>
                    <a:pt x="20" y="33"/>
                  </a:cubicBezTo>
                  <a:cubicBezTo>
                    <a:pt x="21" y="33"/>
                    <a:pt x="22" y="33"/>
                    <a:pt x="23" y="33"/>
                  </a:cubicBezTo>
                  <a:cubicBezTo>
                    <a:pt x="30" y="31"/>
                    <a:pt x="33" y="22"/>
                    <a:pt x="34" y="18"/>
                  </a:cubicBezTo>
                  <a:cubicBezTo>
                    <a:pt x="34" y="15"/>
                    <a:pt x="33" y="6"/>
                    <a:pt x="31" y="2"/>
                  </a:cubicBezTo>
                  <a:cubicBezTo>
                    <a:pt x="30" y="1"/>
                    <a:pt x="28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grpSp>
        <p:nvGrpSpPr>
          <p:cNvPr id="48" name="Csoport 47"/>
          <p:cNvGrpSpPr/>
          <p:nvPr/>
        </p:nvGrpSpPr>
        <p:grpSpPr>
          <a:xfrm>
            <a:off x="873001" y="1994400"/>
            <a:ext cx="279123" cy="273807"/>
            <a:chOff x="4406900" y="2216150"/>
            <a:chExt cx="333375" cy="327025"/>
          </a:xfrm>
        </p:grpSpPr>
        <p:sp>
          <p:nvSpPr>
            <p:cNvPr id="49" name="Ellipszis 80"/>
            <p:cNvSpPr>
              <a:spLocks noChangeArrowheads="1"/>
            </p:cNvSpPr>
            <p:nvPr/>
          </p:nvSpPr>
          <p:spPr bwMode="auto">
            <a:xfrm>
              <a:off x="4406900" y="2216150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0" name="Szabadkézi sokszög 81"/>
            <p:cNvSpPr>
              <a:spLocks/>
            </p:cNvSpPr>
            <p:nvPr/>
          </p:nvSpPr>
          <p:spPr bwMode="auto">
            <a:xfrm>
              <a:off x="4678363" y="2320925"/>
              <a:ext cx="38100" cy="63500"/>
            </a:xfrm>
            <a:custGeom>
              <a:avLst/>
              <a:gdLst>
                <a:gd name="T0" fmla="*/ 9 w 10"/>
                <a:gd name="T1" fmla="*/ 10 h 17"/>
                <a:gd name="T2" fmla="*/ 3 w 10"/>
                <a:gd name="T3" fmla="*/ 16 h 17"/>
                <a:gd name="T4" fmla="*/ 1 w 10"/>
                <a:gd name="T5" fmla="*/ 8 h 17"/>
                <a:gd name="T6" fmla="*/ 7 w 10"/>
                <a:gd name="T7" fmla="*/ 1 h 17"/>
                <a:gd name="T8" fmla="*/ 9 w 10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9" y="10"/>
                  </a:moveTo>
                  <a:cubicBezTo>
                    <a:pt x="8" y="14"/>
                    <a:pt x="5" y="17"/>
                    <a:pt x="3" y="16"/>
                  </a:cubicBezTo>
                  <a:cubicBezTo>
                    <a:pt x="1" y="16"/>
                    <a:pt x="0" y="12"/>
                    <a:pt x="1" y="8"/>
                  </a:cubicBezTo>
                  <a:cubicBezTo>
                    <a:pt x="2" y="3"/>
                    <a:pt x="4" y="0"/>
                    <a:pt x="7" y="1"/>
                  </a:cubicBezTo>
                  <a:cubicBezTo>
                    <a:pt x="9" y="1"/>
                    <a:pt x="10" y="5"/>
                    <a:pt x="9" y="1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1" name="Szabadkézi sokszög 82"/>
            <p:cNvSpPr>
              <a:spLocks/>
            </p:cNvSpPr>
            <p:nvPr/>
          </p:nvSpPr>
          <p:spPr bwMode="auto">
            <a:xfrm>
              <a:off x="4581525" y="2301875"/>
              <a:ext cx="38100" cy="63500"/>
            </a:xfrm>
            <a:custGeom>
              <a:avLst/>
              <a:gdLst>
                <a:gd name="T0" fmla="*/ 1 w 10"/>
                <a:gd name="T1" fmla="*/ 8 h 17"/>
                <a:gd name="T2" fmla="*/ 4 w 10"/>
                <a:gd name="T3" fmla="*/ 16 h 17"/>
                <a:gd name="T4" fmla="*/ 9 w 10"/>
                <a:gd name="T5" fmla="*/ 10 h 17"/>
                <a:gd name="T6" fmla="*/ 7 w 10"/>
                <a:gd name="T7" fmla="*/ 1 h 17"/>
                <a:gd name="T8" fmla="*/ 1 w 10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1" y="8"/>
                  </a:moveTo>
                  <a:cubicBezTo>
                    <a:pt x="0" y="12"/>
                    <a:pt x="1" y="16"/>
                    <a:pt x="4" y="16"/>
                  </a:cubicBezTo>
                  <a:cubicBezTo>
                    <a:pt x="6" y="17"/>
                    <a:pt x="9" y="14"/>
                    <a:pt x="9" y="10"/>
                  </a:cubicBezTo>
                  <a:cubicBezTo>
                    <a:pt x="10" y="5"/>
                    <a:pt x="9" y="1"/>
                    <a:pt x="7" y="1"/>
                  </a:cubicBezTo>
                  <a:cubicBezTo>
                    <a:pt x="4" y="0"/>
                    <a:pt x="2" y="4"/>
                    <a:pt x="1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  <p:sp>
          <p:nvSpPr>
            <p:cNvPr id="52" name="Szabadkézi sokszög 83"/>
            <p:cNvSpPr>
              <a:spLocks/>
            </p:cNvSpPr>
            <p:nvPr/>
          </p:nvSpPr>
          <p:spPr bwMode="auto">
            <a:xfrm>
              <a:off x="4511675" y="2417763"/>
              <a:ext cx="158750" cy="95250"/>
            </a:xfrm>
            <a:custGeom>
              <a:avLst/>
              <a:gdLst>
                <a:gd name="T0" fmla="*/ 39 w 41"/>
                <a:gd name="T1" fmla="*/ 16 h 25"/>
                <a:gd name="T2" fmla="*/ 39 w 41"/>
                <a:gd name="T3" fmla="*/ 11 h 25"/>
                <a:gd name="T4" fmla="*/ 24 w 41"/>
                <a:gd name="T5" fmla="*/ 9 h 25"/>
                <a:gd name="T6" fmla="*/ 10 w 41"/>
                <a:gd name="T7" fmla="*/ 0 h 25"/>
                <a:gd name="T8" fmla="*/ 13 w 41"/>
                <a:gd name="T9" fmla="*/ 21 h 25"/>
                <a:gd name="T10" fmla="*/ 39 w 41"/>
                <a:gd name="T11" fmla="*/ 17 h 25"/>
                <a:gd name="T12" fmla="*/ 39 w 41"/>
                <a:gd name="T13" fmla="*/ 17 h 25"/>
                <a:gd name="T14" fmla="*/ 39 w 41"/>
                <a:gd name="T15" fmla="*/ 16 h 25"/>
                <a:gd name="T16" fmla="*/ 39 w 41"/>
                <a:gd name="T17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25">
                  <a:moveTo>
                    <a:pt x="39" y="16"/>
                  </a:moveTo>
                  <a:cubicBezTo>
                    <a:pt x="41" y="14"/>
                    <a:pt x="41" y="12"/>
                    <a:pt x="39" y="11"/>
                  </a:cubicBezTo>
                  <a:cubicBezTo>
                    <a:pt x="37" y="10"/>
                    <a:pt x="31" y="12"/>
                    <a:pt x="24" y="9"/>
                  </a:cubicBezTo>
                  <a:cubicBezTo>
                    <a:pt x="18" y="6"/>
                    <a:pt x="16" y="0"/>
                    <a:pt x="10" y="0"/>
                  </a:cubicBezTo>
                  <a:cubicBezTo>
                    <a:pt x="2" y="0"/>
                    <a:pt x="0" y="14"/>
                    <a:pt x="13" y="21"/>
                  </a:cubicBezTo>
                  <a:cubicBezTo>
                    <a:pt x="21" y="25"/>
                    <a:pt x="34" y="22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7"/>
                    <a:pt x="39" y="16"/>
                    <a:pt x="39" y="16"/>
                  </a:cubicBezTo>
                  <a:cubicBezTo>
                    <a:pt x="39" y="16"/>
                    <a:pt x="39" y="16"/>
                    <a:pt x="39" y="1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dirty="0"/>
            </a:p>
          </p:txBody>
        </p: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5245" y="175830"/>
            <a:ext cx="7547155" cy="365760"/>
          </a:xfrm>
        </p:spPr>
        <p:txBody>
          <a:bodyPr rtlCol="0"/>
          <a:lstStyle/>
          <a:p>
            <a:pPr rtl="0"/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7" name="Szöveg helye 16"/>
          <p:cNvSpPr>
            <a:spLocks noGrp="1"/>
          </p:cNvSpPr>
          <p:nvPr>
            <p:ph type="body" sz="quarter" idx="10" hasCustomPrompt="1"/>
          </p:nvPr>
        </p:nvSpPr>
        <p:spPr>
          <a:xfrm>
            <a:off x="1641158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Tantárgy</a:t>
            </a:r>
            <a:endParaRPr lang="hu-HU" dirty="0"/>
          </a:p>
        </p:txBody>
      </p:sp>
      <p:sp>
        <p:nvSpPr>
          <p:cNvPr id="19" name="Szöveg helye 16"/>
          <p:cNvSpPr>
            <a:spLocks noGrp="1"/>
          </p:cNvSpPr>
          <p:nvPr>
            <p:ph type="body" sz="quarter" idx="11" hasCustomPrompt="1"/>
          </p:nvPr>
        </p:nvSpPr>
        <p:spPr>
          <a:xfrm>
            <a:off x="2940558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Tantárgy</a:t>
            </a:r>
            <a:endParaRPr lang="hu-HU" dirty="0"/>
          </a:p>
        </p:txBody>
      </p:sp>
      <p:sp>
        <p:nvSpPr>
          <p:cNvPr id="21" name="Szöveg helye 16"/>
          <p:cNvSpPr>
            <a:spLocks noGrp="1"/>
          </p:cNvSpPr>
          <p:nvPr>
            <p:ph type="body" sz="quarter" idx="12" hasCustomPrompt="1"/>
          </p:nvPr>
        </p:nvSpPr>
        <p:spPr>
          <a:xfrm>
            <a:off x="4239958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Tantárgy</a:t>
            </a:r>
            <a:endParaRPr lang="hu-HU" dirty="0"/>
          </a:p>
        </p:txBody>
      </p:sp>
      <p:sp>
        <p:nvSpPr>
          <p:cNvPr id="23" name="Szöveg helye 16"/>
          <p:cNvSpPr>
            <a:spLocks noGrp="1"/>
          </p:cNvSpPr>
          <p:nvPr>
            <p:ph type="body" sz="quarter" idx="13" hasCustomPrompt="1"/>
          </p:nvPr>
        </p:nvSpPr>
        <p:spPr>
          <a:xfrm>
            <a:off x="5539358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Tantárgy</a:t>
            </a:r>
            <a:endParaRPr lang="hu-HU" dirty="0"/>
          </a:p>
        </p:txBody>
      </p:sp>
      <p:sp>
        <p:nvSpPr>
          <p:cNvPr id="25" name="Szöveg helye 16"/>
          <p:cNvSpPr>
            <a:spLocks noGrp="1"/>
          </p:cNvSpPr>
          <p:nvPr>
            <p:ph type="body" sz="quarter" idx="14" hasCustomPrompt="1"/>
          </p:nvPr>
        </p:nvSpPr>
        <p:spPr>
          <a:xfrm>
            <a:off x="6838758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Tantárgy</a:t>
            </a:r>
            <a:endParaRPr lang="hu-HU" dirty="0"/>
          </a:p>
        </p:txBody>
      </p:sp>
      <p:sp>
        <p:nvSpPr>
          <p:cNvPr id="27" name="Szöveg helye 16"/>
          <p:cNvSpPr>
            <a:spLocks noGrp="1"/>
          </p:cNvSpPr>
          <p:nvPr>
            <p:ph type="body" sz="quarter" idx="15" hasCustomPrompt="1"/>
          </p:nvPr>
        </p:nvSpPr>
        <p:spPr>
          <a:xfrm>
            <a:off x="8138160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Tantárgy</a:t>
            </a:r>
            <a:endParaRPr lang="hu-HU" dirty="0"/>
          </a:p>
        </p:txBody>
      </p:sp>
      <p:sp>
        <p:nvSpPr>
          <p:cNvPr id="29" name="Szöveg helye 16"/>
          <p:cNvSpPr>
            <a:spLocks noGrp="1"/>
          </p:cNvSpPr>
          <p:nvPr>
            <p:ph type="body" sz="quarter" idx="16" hasCustomPrompt="1"/>
          </p:nvPr>
        </p:nvSpPr>
        <p:spPr>
          <a:xfrm>
            <a:off x="225245" y="1006505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Dátum</a:t>
            </a:r>
            <a:endParaRPr lang="hu-HU" dirty="0"/>
          </a:p>
        </p:txBody>
      </p:sp>
      <p:sp>
        <p:nvSpPr>
          <p:cNvPr id="31" name="Szöveg helye 16"/>
          <p:cNvSpPr>
            <a:spLocks noGrp="1"/>
          </p:cNvSpPr>
          <p:nvPr>
            <p:ph type="body" sz="quarter" idx="18" hasCustomPrompt="1"/>
          </p:nvPr>
        </p:nvSpPr>
        <p:spPr>
          <a:xfrm>
            <a:off x="12725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86" name="Szöveg helye 16"/>
          <p:cNvSpPr>
            <a:spLocks noGrp="1"/>
          </p:cNvSpPr>
          <p:nvPr>
            <p:ph type="body" sz="quarter" idx="19" hasCustomPrompt="1"/>
          </p:nvPr>
        </p:nvSpPr>
        <p:spPr>
          <a:xfrm>
            <a:off x="25719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87" name="Szöveg helye 16"/>
          <p:cNvSpPr>
            <a:spLocks noGrp="1"/>
          </p:cNvSpPr>
          <p:nvPr>
            <p:ph type="body" sz="quarter" idx="20" hasCustomPrompt="1"/>
          </p:nvPr>
        </p:nvSpPr>
        <p:spPr>
          <a:xfrm>
            <a:off x="38713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88" name="Szöveg helye 16"/>
          <p:cNvSpPr>
            <a:spLocks noGrp="1"/>
          </p:cNvSpPr>
          <p:nvPr>
            <p:ph type="body" sz="quarter" idx="21" hasCustomPrompt="1"/>
          </p:nvPr>
        </p:nvSpPr>
        <p:spPr>
          <a:xfrm>
            <a:off x="51707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89" name="Szöveg helye 16"/>
          <p:cNvSpPr>
            <a:spLocks noGrp="1"/>
          </p:cNvSpPr>
          <p:nvPr>
            <p:ph type="body" sz="quarter" idx="22" hasCustomPrompt="1"/>
          </p:nvPr>
        </p:nvSpPr>
        <p:spPr>
          <a:xfrm>
            <a:off x="64701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90" name="Szöveg helye 16"/>
          <p:cNvSpPr>
            <a:spLocks noGrp="1"/>
          </p:cNvSpPr>
          <p:nvPr>
            <p:ph type="body" sz="quarter" idx="23" hasCustomPrompt="1"/>
          </p:nvPr>
        </p:nvSpPr>
        <p:spPr>
          <a:xfrm>
            <a:off x="77695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91" name="Szöveg helye 16"/>
          <p:cNvSpPr>
            <a:spLocks noGrp="1"/>
          </p:cNvSpPr>
          <p:nvPr>
            <p:ph type="body" sz="quarter" idx="24" hasCustomPrompt="1"/>
          </p:nvPr>
        </p:nvSpPr>
        <p:spPr>
          <a:xfrm>
            <a:off x="225245" y="1867075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Dátum</a:t>
            </a:r>
            <a:endParaRPr lang="hu-HU" dirty="0"/>
          </a:p>
        </p:txBody>
      </p:sp>
      <p:sp>
        <p:nvSpPr>
          <p:cNvPr id="93" name="Szöveg helye 16"/>
          <p:cNvSpPr>
            <a:spLocks noGrp="1"/>
          </p:cNvSpPr>
          <p:nvPr>
            <p:ph type="body" sz="quarter" idx="26" hasCustomPrompt="1"/>
          </p:nvPr>
        </p:nvSpPr>
        <p:spPr>
          <a:xfrm>
            <a:off x="12725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94" name="Szöveg helye 16"/>
          <p:cNvSpPr>
            <a:spLocks noGrp="1"/>
          </p:cNvSpPr>
          <p:nvPr>
            <p:ph type="body" sz="quarter" idx="27" hasCustomPrompt="1"/>
          </p:nvPr>
        </p:nvSpPr>
        <p:spPr>
          <a:xfrm>
            <a:off x="25719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95" name="Szöveg helye 16"/>
          <p:cNvSpPr>
            <a:spLocks noGrp="1"/>
          </p:cNvSpPr>
          <p:nvPr>
            <p:ph type="body" sz="quarter" idx="28" hasCustomPrompt="1"/>
          </p:nvPr>
        </p:nvSpPr>
        <p:spPr>
          <a:xfrm>
            <a:off x="38713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96" name="Szöveg helye 16"/>
          <p:cNvSpPr>
            <a:spLocks noGrp="1"/>
          </p:cNvSpPr>
          <p:nvPr>
            <p:ph type="body" sz="quarter" idx="29" hasCustomPrompt="1"/>
          </p:nvPr>
        </p:nvSpPr>
        <p:spPr>
          <a:xfrm>
            <a:off x="51707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97" name="Szöveg helye 16"/>
          <p:cNvSpPr>
            <a:spLocks noGrp="1"/>
          </p:cNvSpPr>
          <p:nvPr>
            <p:ph type="body" sz="quarter" idx="30" hasCustomPrompt="1"/>
          </p:nvPr>
        </p:nvSpPr>
        <p:spPr>
          <a:xfrm>
            <a:off x="64701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98" name="Szöveg helye 16"/>
          <p:cNvSpPr>
            <a:spLocks noGrp="1"/>
          </p:cNvSpPr>
          <p:nvPr>
            <p:ph type="body" sz="quarter" idx="31" hasCustomPrompt="1"/>
          </p:nvPr>
        </p:nvSpPr>
        <p:spPr>
          <a:xfrm>
            <a:off x="77695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99" name="Szöveg helye 16"/>
          <p:cNvSpPr>
            <a:spLocks noGrp="1"/>
          </p:cNvSpPr>
          <p:nvPr>
            <p:ph type="body" sz="quarter" idx="32" hasCustomPrompt="1"/>
          </p:nvPr>
        </p:nvSpPr>
        <p:spPr>
          <a:xfrm>
            <a:off x="225245" y="2722667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Dátum</a:t>
            </a:r>
            <a:endParaRPr lang="hu-HU" dirty="0"/>
          </a:p>
        </p:txBody>
      </p:sp>
      <p:sp>
        <p:nvSpPr>
          <p:cNvPr id="101" name="Szöveg helye 16"/>
          <p:cNvSpPr>
            <a:spLocks noGrp="1"/>
          </p:cNvSpPr>
          <p:nvPr>
            <p:ph type="body" sz="quarter" idx="34" hasCustomPrompt="1"/>
          </p:nvPr>
        </p:nvSpPr>
        <p:spPr>
          <a:xfrm>
            <a:off x="12725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102" name="Szöveg helye 16"/>
          <p:cNvSpPr>
            <a:spLocks noGrp="1"/>
          </p:cNvSpPr>
          <p:nvPr>
            <p:ph type="body" sz="quarter" idx="35" hasCustomPrompt="1"/>
          </p:nvPr>
        </p:nvSpPr>
        <p:spPr>
          <a:xfrm>
            <a:off x="25719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103" name="Szöveg helye 16"/>
          <p:cNvSpPr>
            <a:spLocks noGrp="1"/>
          </p:cNvSpPr>
          <p:nvPr>
            <p:ph type="body" sz="quarter" idx="36" hasCustomPrompt="1"/>
          </p:nvPr>
        </p:nvSpPr>
        <p:spPr>
          <a:xfrm>
            <a:off x="38713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104" name="Szöveg helye 16"/>
          <p:cNvSpPr>
            <a:spLocks noGrp="1"/>
          </p:cNvSpPr>
          <p:nvPr>
            <p:ph type="body" sz="quarter" idx="37" hasCustomPrompt="1"/>
          </p:nvPr>
        </p:nvSpPr>
        <p:spPr>
          <a:xfrm>
            <a:off x="51707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105" name="Szöveg helye 16"/>
          <p:cNvSpPr>
            <a:spLocks noGrp="1"/>
          </p:cNvSpPr>
          <p:nvPr>
            <p:ph type="body" sz="quarter" idx="38" hasCustomPrompt="1"/>
          </p:nvPr>
        </p:nvSpPr>
        <p:spPr>
          <a:xfrm>
            <a:off x="64701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106" name="Szöveg helye 16"/>
          <p:cNvSpPr>
            <a:spLocks noGrp="1"/>
          </p:cNvSpPr>
          <p:nvPr>
            <p:ph type="body" sz="quarter" idx="39" hasCustomPrompt="1"/>
          </p:nvPr>
        </p:nvSpPr>
        <p:spPr>
          <a:xfrm>
            <a:off x="77695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107" name="Szöveg helye 16"/>
          <p:cNvSpPr>
            <a:spLocks noGrp="1"/>
          </p:cNvSpPr>
          <p:nvPr>
            <p:ph type="body" sz="quarter" idx="40" hasCustomPrompt="1"/>
          </p:nvPr>
        </p:nvSpPr>
        <p:spPr>
          <a:xfrm>
            <a:off x="225245" y="3575818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Dátum</a:t>
            </a:r>
            <a:endParaRPr lang="hu-HU" dirty="0"/>
          </a:p>
        </p:txBody>
      </p:sp>
      <p:sp>
        <p:nvSpPr>
          <p:cNvPr id="109" name="Szöveg helye 16"/>
          <p:cNvSpPr>
            <a:spLocks noGrp="1"/>
          </p:cNvSpPr>
          <p:nvPr>
            <p:ph type="body" sz="quarter" idx="42" hasCustomPrompt="1"/>
          </p:nvPr>
        </p:nvSpPr>
        <p:spPr>
          <a:xfrm>
            <a:off x="12725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110" name="Szöveg helye 16"/>
          <p:cNvSpPr>
            <a:spLocks noGrp="1"/>
          </p:cNvSpPr>
          <p:nvPr>
            <p:ph type="body" sz="quarter" idx="43" hasCustomPrompt="1"/>
          </p:nvPr>
        </p:nvSpPr>
        <p:spPr>
          <a:xfrm>
            <a:off x="25719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111" name="Szöveg helye 16"/>
          <p:cNvSpPr>
            <a:spLocks noGrp="1"/>
          </p:cNvSpPr>
          <p:nvPr>
            <p:ph type="body" sz="quarter" idx="44" hasCustomPrompt="1"/>
          </p:nvPr>
        </p:nvSpPr>
        <p:spPr>
          <a:xfrm>
            <a:off x="38713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112" name="Szöveg helye 16"/>
          <p:cNvSpPr>
            <a:spLocks noGrp="1"/>
          </p:cNvSpPr>
          <p:nvPr>
            <p:ph type="body" sz="quarter" idx="45" hasCustomPrompt="1"/>
          </p:nvPr>
        </p:nvSpPr>
        <p:spPr>
          <a:xfrm>
            <a:off x="51707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113" name="Szöveg helye 16"/>
          <p:cNvSpPr>
            <a:spLocks noGrp="1"/>
          </p:cNvSpPr>
          <p:nvPr>
            <p:ph type="body" sz="quarter" idx="46" hasCustomPrompt="1"/>
          </p:nvPr>
        </p:nvSpPr>
        <p:spPr>
          <a:xfrm>
            <a:off x="64701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114" name="Szöveg helye 16"/>
          <p:cNvSpPr>
            <a:spLocks noGrp="1"/>
          </p:cNvSpPr>
          <p:nvPr>
            <p:ph type="body" sz="quarter" idx="47" hasCustomPrompt="1"/>
          </p:nvPr>
        </p:nvSpPr>
        <p:spPr>
          <a:xfrm>
            <a:off x="77695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115" name="Szöveg helye 16"/>
          <p:cNvSpPr>
            <a:spLocks noGrp="1"/>
          </p:cNvSpPr>
          <p:nvPr>
            <p:ph type="body" sz="quarter" idx="48" hasCustomPrompt="1"/>
          </p:nvPr>
        </p:nvSpPr>
        <p:spPr>
          <a:xfrm>
            <a:off x="225245" y="4437771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Dátum</a:t>
            </a:r>
            <a:endParaRPr lang="hu-HU" dirty="0"/>
          </a:p>
        </p:txBody>
      </p:sp>
      <p:sp>
        <p:nvSpPr>
          <p:cNvPr id="117" name="Szöveg helye 16"/>
          <p:cNvSpPr>
            <a:spLocks noGrp="1"/>
          </p:cNvSpPr>
          <p:nvPr>
            <p:ph type="body" sz="quarter" idx="50" hasCustomPrompt="1"/>
          </p:nvPr>
        </p:nvSpPr>
        <p:spPr>
          <a:xfrm>
            <a:off x="12725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118" name="Szöveg helye 16"/>
          <p:cNvSpPr>
            <a:spLocks noGrp="1"/>
          </p:cNvSpPr>
          <p:nvPr>
            <p:ph type="body" sz="quarter" idx="51" hasCustomPrompt="1"/>
          </p:nvPr>
        </p:nvSpPr>
        <p:spPr>
          <a:xfrm>
            <a:off x="25719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119" name="Szöveg helye 16"/>
          <p:cNvSpPr>
            <a:spLocks noGrp="1"/>
          </p:cNvSpPr>
          <p:nvPr>
            <p:ph type="body" sz="quarter" idx="52" hasCustomPrompt="1"/>
          </p:nvPr>
        </p:nvSpPr>
        <p:spPr>
          <a:xfrm>
            <a:off x="38713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120" name="Szöveg helye 16"/>
          <p:cNvSpPr>
            <a:spLocks noGrp="1"/>
          </p:cNvSpPr>
          <p:nvPr>
            <p:ph type="body" sz="quarter" idx="53" hasCustomPrompt="1"/>
          </p:nvPr>
        </p:nvSpPr>
        <p:spPr>
          <a:xfrm>
            <a:off x="51707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121" name="Szöveg helye 16"/>
          <p:cNvSpPr>
            <a:spLocks noGrp="1"/>
          </p:cNvSpPr>
          <p:nvPr>
            <p:ph type="body" sz="quarter" idx="54" hasCustomPrompt="1"/>
          </p:nvPr>
        </p:nvSpPr>
        <p:spPr>
          <a:xfrm>
            <a:off x="64701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122" name="Szöveg helye 16"/>
          <p:cNvSpPr>
            <a:spLocks noGrp="1"/>
          </p:cNvSpPr>
          <p:nvPr>
            <p:ph type="body" sz="quarter" idx="55" hasCustomPrompt="1"/>
          </p:nvPr>
        </p:nvSpPr>
        <p:spPr>
          <a:xfrm>
            <a:off x="77695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123" name="Szöveg helye 16"/>
          <p:cNvSpPr>
            <a:spLocks noGrp="1"/>
          </p:cNvSpPr>
          <p:nvPr>
            <p:ph type="body" sz="quarter" idx="56" hasCustomPrompt="1"/>
          </p:nvPr>
        </p:nvSpPr>
        <p:spPr>
          <a:xfrm>
            <a:off x="225245" y="5291135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Dátum</a:t>
            </a:r>
            <a:endParaRPr lang="hu-HU" dirty="0"/>
          </a:p>
        </p:txBody>
      </p:sp>
      <p:sp>
        <p:nvSpPr>
          <p:cNvPr id="125" name="Szöveg helye 16"/>
          <p:cNvSpPr>
            <a:spLocks noGrp="1"/>
          </p:cNvSpPr>
          <p:nvPr>
            <p:ph type="body" sz="quarter" idx="58" hasCustomPrompt="1"/>
          </p:nvPr>
        </p:nvSpPr>
        <p:spPr>
          <a:xfrm>
            <a:off x="12725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126" name="Szöveg helye 16"/>
          <p:cNvSpPr>
            <a:spLocks noGrp="1"/>
          </p:cNvSpPr>
          <p:nvPr>
            <p:ph type="body" sz="quarter" idx="59" hasCustomPrompt="1"/>
          </p:nvPr>
        </p:nvSpPr>
        <p:spPr>
          <a:xfrm>
            <a:off x="25719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127" name="Szöveg helye 16"/>
          <p:cNvSpPr>
            <a:spLocks noGrp="1"/>
          </p:cNvSpPr>
          <p:nvPr>
            <p:ph type="body" sz="quarter" idx="60" hasCustomPrompt="1"/>
          </p:nvPr>
        </p:nvSpPr>
        <p:spPr>
          <a:xfrm>
            <a:off x="38713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128" name="Szöveg helye 16"/>
          <p:cNvSpPr>
            <a:spLocks noGrp="1"/>
          </p:cNvSpPr>
          <p:nvPr>
            <p:ph type="body" sz="quarter" idx="61" hasCustomPrompt="1"/>
          </p:nvPr>
        </p:nvSpPr>
        <p:spPr>
          <a:xfrm>
            <a:off x="51707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129" name="Szöveg helye 16"/>
          <p:cNvSpPr>
            <a:spLocks noGrp="1"/>
          </p:cNvSpPr>
          <p:nvPr>
            <p:ph type="body" sz="quarter" idx="62" hasCustomPrompt="1"/>
          </p:nvPr>
        </p:nvSpPr>
        <p:spPr>
          <a:xfrm>
            <a:off x="64701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130" name="Szöveg helye 16"/>
          <p:cNvSpPr>
            <a:spLocks noGrp="1"/>
          </p:cNvSpPr>
          <p:nvPr>
            <p:ph type="body" sz="quarter" idx="63" hasCustomPrompt="1"/>
          </p:nvPr>
        </p:nvSpPr>
        <p:spPr>
          <a:xfrm>
            <a:off x="77695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131" name="Szöveg helye 16"/>
          <p:cNvSpPr>
            <a:spLocks noGrp="1"/>
          </p:cNvSpPr>
          <p:nvPr>
            <p:ph type="body" sz="quarter" idx="64" hasCustomPrompt="1"/>
          </p:nvPr>
        </p:nvSpPr>
        <p:spPr>
          <a:xfrm>
            <a:off x="225245" y="6149427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Dátum</a:t>
            </a:r>
            <a:endParaRPr lang="hu-HU" dirty="0"/>
          </a:p>
        </p:txBody>
      </p:sp>
      <p:sp>
        <p:nvSpPr>
          <p:cNvPr id="133" name="Szöveg helye 16"/>
          <p:cNvSpPr>
            <a:spLocks noGrp="1"/>
          </p:cNvSpPr>
          <p:nvPr>
            <p:ph type="body" sz="quarter" idx="66" hasCustomPrompt="1"/>
          </p:nvPr>
        </p:nvSpPr>
        <p:spPr>
          <a:xfrm>
            <a:off x="12725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134" name="Szöveg helye 16"/>
          <p:cNvSpPr>
            <a:spLocks noGrp="1"/>
          </p:cNvSpPr>
          <p:nvPr>
            <p:ph type="body" sz="quarter" idx="67" hasCustomPrompt="1"/>
          </p:nvPr>
        </p:nvSpPr>
        <p:spPr>
          <a:xfrm>
            <a:off x="25719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135" name="Szöveg helye 16"/>
          <p:cNvSpPr>
            <a:spLocks noGrp="1"/>
          </p:cNvSpPr>
          <p:nvPr>
            <p:ph type="body" sz="quarter" idx="68" hasCustomPrompt="1"/>
          </p:nvPr>
        </p:nvSpPr>
        <p:spPr>
          <a:xfrm>
            <a:off x="38713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136" name="Szöveg helye 16"/>
          <p:cNvSpPr>
            <a:spLocks noGrp="1"/>
          </p:cNvSpPr>
          <p:nvPr>
            <p:ph type="body" sz="quarter" idx="69" hasCustomPrompt="1"/>
          </p:nvPr>
        </p:nvSpPr>
        <p:spPr>
          <a:xfrm>
            <a:off x="51707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137" name="Szöveg helye 16"/>
          <p:cNvSpPr>
            <a:spLocks noGrp="1"/>
          </p:cNvSpPr>
          <p:nvPr>
            <p:ph type="body" sz="quarter" idx="70" hasCustomPrompt="1"/>
          </p:nvPr>
        </p:nvSpPr>
        <p:spPr>
          <a:xfrm>
            <a:off x="64701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138" name="Szöveg helye 16"/>
          <p:cNvSpPr>
            <a:spLocks noGrp="1"/>
          </p:cNvSpPr>
          <p:nvPr>
            <p:ph type="body" sz="quarter" idx="71" hasCustomPrompt="1"/>
          </p:nvPr>
        </p:nvSpPr>
        <p:spPr>
          <a:xfrm>
            <a:off x="77695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Jegyzet helye</a:t>
            </a:r>
            <a:endParaRPr lang="hu-HU" dirty="0"/>
          </a:p>
        </p:txBody>
      </p:sp>
      <p:sp>
        <p:nvSpPr>
          <p:cNvPr id="139" name="Szöveg helye 16"/>
          <p:cNvSpPr>
            <a:spLocks noGrp="1"/>
          </p:cNvSpPr>
          <p:nvPr>
            <p:ph type="body" sz="quarter" idx="72" hasCustomPrompt="1"/>
          </p:nvPr>
        </p:nvSpPr>
        <p:spPr>
          <a:xfrm>
            <a:off x="7818120" y="175830"/>
            <a:ext cx="1097280" cy="365760"/>
          </a:xfrm>
        </p:spPr>
        <p:txBody>
          <a:bodyPr wrap="none" lIns="0" tIns="0" rIns="0" bIns="0"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hu-HU" dirty="0" smtClean="0"/>
              <a:t>Év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06817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Csoport 11"/>
          <p:cNvGrpSpPr/>
          <p:nvPr userDrawn="1"/>
        </p:nvGrpSpPr>
        <p:grpSpPr>
          <a:xfrm>
            <a:off x="0" y="0"/>
            <a:ext cx="9144000" cy="6000750"/>
            <a:chOff x="0" y="0"/>
            <a:chExt cx="9144000" cy="6000750"/>
          </a:xfrm>
        </p:grpSpPr>
        <p:sp>
          <p:nvSpPr>
            <p:cNvPr id="7" name="Téglalap 6"/>
            <p:cNvSpPr/>
            <p:nvPr userDrawn="1"/>
          </p:nvSpPr>
          <p:spPr>
            <a:xfrm>
              <a:off x="0" y="0"/>
              <a:ext cx="914400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dirty="0"/>
            </a:p>
          </p:txBody>
        </p:sp>
        <p:sp>
          <p:nvSpPr>
            <p:cNvPr id="8" name="Téglalap 7"/>
            <p:cNvSpPr/>
            <p:nvPr userDrawn="1"/>
          </p:nvSpPr>
          <p:spPr>
            <a:xfrm>
              <a:off x="0" y="1714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dirty="0"/>
            </a:p>
          </p:txBody>
        </p:sp>
        <p:sp>
          <p:nvSpPr>
            <p:cNvPr id="9" name="Téglalap 8"/>
            <p:cNvSpPr/>
            <p:nvPr userDrawn="1"/>
          </p:nvSpPr>
          <p:spPr>
            <a:xfrm>
              <a:off x="0" y="34290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dirty="0"/>
            </a:p>
          </p:txBody>
        </p:sp>
        <p:sp>
          <p:nvSpPr>
            <p:cNvPr id="10" name="Téglalap 9"/>
            <p:cNvSpPr/>
            <p:nvPr userDrawn="1"/>
          </p:nvSpPr>
          <p:spPr>
            <a:xfrm>
              <a:off x="0" y="5143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dirty="0"/>
            </a:p>
          </p:txBody>
        </p:sp>
      </p:grp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25245" y="160590"/>
            <a:ext cx="7547155" cy="42137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rtl="0"/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5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-HU" dirty="0" smtClean="0"/>
              <a:t>Mintaszöveg szerkesztése</a:t>
            </a:r>
          </a:p>
          <a:p>
            <a:pPr lvl="1" rtl="0"/>
            <a:r>
              <a:rPr lang="hu-HU" dirty="0" smtClean="0"/>
              <a:t>Második szint</a:t>
            </a:r>
          </a:p>
          <a:p>
            <a:pPr lvl="2" rtl="0"/>
            <a:r>
              <a:rPr lang="hu-HU" dirty="0" smtClean="0"/>
              <a:t>Harmadik szint</a:t>
            </a:r>
          </a:p>
          <a:p>
            <a:pPr lvl="3" rtl="0"/>
            <a:r>
              <a:rPr lang="hu-HU" dirty="0" smtClean="0"/>
              <a:t>Negyedik szint</a:t>
            </a:r>
          </a:p>
          <a:p>
            <a:pPr lvl="4" rtl="0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/>
                </a:solidFill>
              </a:defRPr>
            </a:lvl1pPr>
          </a:lstStyle>
          <a:p>
            <a:fld id="{90BAC40A-0678-47FA-9A3D-F1258D32403D}" type="datetime1">
              <a:rPr lang="hu-HU" smtClean="0"/>
              <a:pPr/>
              <a:t>2015.10.22.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800">
                <a:solidFill>
                  <a:schemeClr val="tx1"/>
                </a:solidFill>
              </a:defRPr>
            </a:lvl1pPr>
          </a:lstStyle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800">
                <a:solidFill>
                  <a:schemeClr val="tx1"/>
                </a:solidFill>
              </a:defRPr>
            </a:lvl1pPr>
          </a:lstStyle>
          <a:p>
            <a:fld id="{22FBE07B-6D1C-46F0-8383-E5D844F1BFAC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606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Órarend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hu-HU" sz="900" dirty="0" smtClean="0"/>
              <a:t>Matek</a:t>
            </a:r>
            <a:endParaRPr lang="hu-HU" sz="900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hu-HU" sz="900" dirty="0" smtClean="0"/>
              <a:t>Magyar</a:t>
            </a:r>
            <a:endParaRPr lang="hu-HU" sz="9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hu-HU" sz="900" dirty="0" smtClean="0"/>
              <a:t>Angol</a:t>
            </a:r>
            <a:endParaRPr lang="hu-HU" sz="900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sz="900" dirty="0" smtClean="0"/>
              <a:t>Fizika</a:t>
            </a:r>
            <a:endParaRPr lang="hu-HU" sz="900" dirty="0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 sz="900" dirty="0" smtClean="0"/>
              <a:t>Informatika</a:t>
            </a:r>
            <a:endParaRPr lang="hu-HU" sz="900" dirty="0"/>
          </a:p>
        </p:txBody>
      </p:sp>
      <p:sp>
        <p:nvSpPr>
          <p:cNvPr id="9" name="Szöveg helye 8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hu-HU" sz="900" dirty="0" smtClean="0"/>
              <a:t>Művészettörténet</a:t>
            </a:r>
            <a:endParaRPr lang="hu-HU" sz="900" dirty="0"/>
          </a:p>
        </p:txBody>
      </p:sp>
      <p:sp>
        <p:nvSpPr>
          <p:cNvPr id="10" name="Szöveg helye 9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Okt. 24.</a:t>
            </a:r>
            <a:endParaRPr lang="hu-HU" dirty="0"/>
          </a:p>
        </p:txBody>
      </p:sp>
      <p:sp>
        <p:nvSpPr>
          <p:cNvPr id="89" name="Szöveg helye 8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hu-HU" dirty="0" smtClean="0"/>
              <a:t>Dolgozatra tanulni</a:t>
            </a:r>
            <a:endParaRPr lang="hu-HU" dirty="0"/>
          </a:p>
        </p:txBody>
      </p:sp>
      <p:sp>
        <p:nvSpPr>
          <p:cNvPr id="90" name="Szöveg helye 8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91" name="Szöveg helye 9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92" name="Szöveg helye 9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93" name="Szöveg helye 9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94" name="Szöveg helye 9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hu-HU" dirty="0" smtClean="0"/>
              <a:t>Okt. 25.</a:t>
            </a:r>
            <a:endParaRPr lang="hu-HU" dirty="0"/>
          </a:p>
        </p:txBody>
      </p:sp>
      <p:sp>
        <p:nvSpPr>
          <p:cNvPr id="95" name="Szöveg helye 9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Dolgozat – </a:t>
            </a:r>
            <a:br>
              <a:rPr lang="hu-HU" dirty="0" smtClean="0"/>
            </a:br>
            <a:r>
              <a:rPr lang="hu-HU" dirty="0" smtClean="0"/>
              <a:t>4. fejezet</a:t>
            </a:r>
            <a:endParaRPr lang="hu-HU" dirty="0"/>
          </a:p>
        </p:txBody>
      </p:sp>
      <p:sp>
        <p:nvSpPr>
          <p:cNvPr id="96" name="Szöveg helye 9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97" name="Szöveg helye 9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98" name="Szöveg helye 9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99" name="Szöveg helye 9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00" name="Szöveg helye 9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6" name="Szöveg helye 2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r>
              <a:rPr lang="hu-HU" dirty="0" smtClean="0"/>
              <a:t>Okt. 26.</a:t>
            </a:r>
            <a:endParaRPr lang="hu-HU" dirty="0"/>
          </a:p>
        </p:txBody>
      </p:sp>
      <p:sp>
        <p:nvSpPr>
          <p:cNvPr id="101" name="Szöveg helye 10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02" name="Szöveg helye 10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03" name="Szöveg helye 10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04" name="Szöveg helye 103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r>
              <a:rPr lang="hu-HU" dirty="0" smtClean="0"/>
              <a:t>Ma nincs óra</a:t>
            </a:r>
            <a:endParaRPr lang="hu-HU" dirty="0"/>
          </a:p>
        </p:txBody>
      </p:sp>
      <p:sp>
        <p:nvSpPr>
          <p:cNvPr id="105" name="Szöveg helye 104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06" name="Szöveg helye 105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hu-HU" dirty="0" smtClean="0"/>
              <a:t>Inspirációs fájlt vinni</a:t>
            </a:r>
            <a:endParaRPr lang="hu-HU" dirty="0"/>
          </a:p>
        </p:txBody>
      </p:sp>
      <p:sp>
        <p:nvSpPr>
          <p:cNvPr id="34" name="Szöveg helye 33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r>
              <a:rPr lang="hu-HU" dirty="0" smtClean="0"/>
              <a:t>Okt. 27.</a:t>
            </a:r>
            <a:endParaRPr lang="hu-HU" dirty="0"/>
          </a:p>
        </p:txBody>
      </p:sp>
      <p:sp>
        <p:nvSpPr>
          <p:cNvPr id="107" name="Szöveg helye 106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08" name="Szöveg helye 107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09" name="Szöveg helye 108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10" name="Szöveg helye 109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11" name="Szöveg helye 110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12" name="Szöveg helye 111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2" name="Szöveg helye 41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r>
              <a:rPr lang="hu-HU" dirty="0" smtClean="0"/>
              <a:t>Okt. 28.</a:t>
            </a:r>
            <a:endParaRPr lang="hu-HU" dirty="0"/>
          </a:p>
        </p:txBody>
      </p:sp>
      <p:sp>
        <p:nvSpPr>
          <p:cNvPr id="113" name="Szöveg helye 112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14" name="Szöveg helye 113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15" name="Szöveg helye 114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16" name="Szöveg helye 115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17" name="Szöveg helye 116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18" name="Szöveg helye 117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0" name="Szöveg helye 49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Okt. 29.</a:t>
            </a:r>
            <a:endParaRPr lang="hu-HU" dirty="0"/>
          </a:p>
        </p:txBody>
      </p:sp>
      <p:sp>
        <p:nvSpPr>
          <p:cNvPr id="119" name="Szöveg helye 118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20" name="Szöveg helye 119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r>
              <a:rPr lang="hu-HU" dirty="0" smtClean="0"/>
              <a:t>Esszé határideje</a:t>
            </a:r>
            <a:endParaRPr lang="hu-HU" dirty="0"/>
          </a:p>
        </p:txBody>
      </p:sp>
      <p:sp>
        <p:nvSpPr>
          <p:cNvPr id="121" name="Szöveg helye 120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22" name="Szöveg helye 121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23" name="Szöveg helye 122"/>
          <p:cNvSpPr>
            <a:spLocks noGrp="1"/>
          </p:cNvSpPr>
          <p:nvPr>
            <p:ph type="body" sz="quarter" idx="6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24" name="Szöveg helye 123"/>
          <p:cNvSpPr>
            <a:spLocks noGrp="1"/>
          </p:cNvSpPr>
          <p:nvPr>
            <p:ph type="body" sz="quarter" idx="6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8" name="Szöveg helye 57"/>
          <p:cNvSpPr>
            <a:spLocks noGrp="1"/>
          </p:cNvSpPr>
          <p:nvPr>
            <p:ph type="body" sz="quarter" idx="64"/>
          </p:nvPr>
        </p:nvSpPr>
        <p:spPr/>
        <p:txBody>
          <a:bodyPr rtlCol="0"/>
          <a:lstStyle/>
          <a:p>
            <a:pPr rtl="0"/>
            <a:r>
              <a:rPr lang="hu-HU" dirty="0" smtClean="0"/>
              <a:t>Okt. 30.</a:t>
            </a:r>
            <a:endParaRPr lang="hu-HU" dirty="0"/>
          </a:p>
        </p:txBody>
      </p:sp>
      <p:sp>
        <p:nvSpPr>
          <p:cNvPr id="125" name="Szöveg helye 124"/>
          <p:cNvSpPr>
            <a:spLocks noGrp="1"/>
          </p:cNvSpPr>
          <p:nvPr>
            <p:ph type="body" sz="quarter" idx="6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26" name="Szöveg helye 125"/>
          <p:cNvSpPr>
            <a:spLocks noGrp="1"/>
          </p:cNvSpPr>
          <p:nvPr>
            <p:ph type="body" sz="quarter" idx="6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27" name="Szöveg helye 126"/>
          <p:cNvSpPr>
            <a:spLocks noGrp="1"/>
          </p:cNvSpPr>
          <p:nvPr>
            <p:ph type="body" sz="quarter" idx="6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28" name="Szöveg helye 127"/>
          <p:cNvSpPr>
            <a:spLocks noGrp="1"/>
          </p:cNvSpPr>
          <p:nvPr>
            <p:ph type="body" sz="quarter" idx="6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29" name="Szöveg helye 128"/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30" name="Szöveg helye 129"/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6" name="Szöveg helye 65"/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2016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6334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Órarend_TantárgyakSzerint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Subject.potx" id="{D59DA881-7F9F-4FAF-824C-A064B76223F1}" vid="{D1D3AF1F-4CA6-4A5C-BC2A-10E618D7C9A7}"/>
    </a:ext>
  </a:extLst>
</a:theme>
</file>

<file path=ppt/theme/theme2.xml><?xml version="1.0" encoding="utf-8"?>
<a:theme xmlns:a="http://schemas.openxmlformats.org/drawingml/2006/main" name="Office téma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éma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9EF61D-3054-45DC-A21C-C92096F58D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0AF8389-C15A-4880-8799-C2AB875D57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0A4D11-8D2F-4028-9CC9-FE293701AF54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  <ds:schemaRef ds:uri="http://purl.org/dc/terms/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</Words>
  <Application>Microsoft Office PowerPoint</Application>
  <PresentationFormat>Diavetítés a képernyőre (4:3 oldalarány)</PresentationFormat>
  <Paragraphs>21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Arial</vt:lpstr>
      <vt:lpstr>Impact</vt:lpstr>
      <vt:lpstr>Órarend_TantárgyakSzerint</vt:lpstr>
      <vt:lpstr>Órarend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Schedule</dc:title>
  <dc:creator/>
  <cp:lastModifiedBy/>
  <cp:revision>2</cp:revision>
  <dcterms:created xsi:type="dcterms:W3CDTF">2013-04-03T13:20:06Z</dcterms:created>
  <dcterms:modified xsi:type="dcterms:W3CDTF">2015-10-22T03:17:33Z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