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308" autoAdjust="0"/>
  </p:normalViewPr>
  <p:slideViewPr>
    <p:cSldViewPr snapToGrid="0">
      <p:cViewPr varScale="1">
        <p:scale>
          <a:sx n="73" d="100"/>
          <a:sy n="73" d="100"/>
        </p:scale>
        <p:origin x="143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11A3E735-BF91-4312-B791-E02C86E8EB64}" type="datetimeFigureOut">
              <a:rPr lang="hu-HU" smtClean="0"/>
              <a:t>2013.07.25.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4E3EF6B9-21BA-4F23-9CAC-47147AFFA15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C0607983-037E-4770-8F0C-1430ED136D42}" type="datetimeFigureOut">
              <a:rPr lang="hu-HU"/>
              <a:t>2013.07.25.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6F96E695-1FEC-489F-8D1B-295ED1FA9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t>1</a:t>
            </a:fld>
            <a:endParaRPr lang="hu-HU"/>
          </a:p>
        </p:txBody>
      </p:sp>
      <p:sp>
        <p:nvSpPr>
          <p:cNvPr id="11" name="Jegyzetek hely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u-HU"/>
            </a:pPr>
            <a:r>
              <a:rPr lang="hu-HU" dirty="0"/>
              <a:t>A szórólap módosításához a mintatartalmat cserélje saját szövegére. Ha inkább tiszta lappal kezdene, a Kezdőlap lapon kattintson az Új dia gombra, és szúrjon be egy új diát. Az üres helyőrzőkbe írja be a kívánt szöveget, és szúrjon be képeket.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órólap 22x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u-HU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beírása</a:t>
            </a:r>
          </a:p>
        </p:txBody>
      </p:sp>
      <p:sp>
        <p:nvSpPr>
          <p:cNvPr id="31" name="Szöveg hely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hu-HU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Címsor szövege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hu-HU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  <a:p>
            <a:pPr lvl="5"/>
            <a:r>
              <a:rPr lang="hu-HU" dirty="0"/>
              <a:t>Hat</a:t>
            </a:r>
          </a:p>
          <a:p>
            <a:pPr lvl="6"/>
            <a:r>
              <a:rPr lang="hu-HU" dirty="0"/>
              <a:t>Hét</a:t>
            </a:r>
          </a:p>
          <a:p>
            <a:pPr lvl="7"/>
            <a:r>
              <a:rPr lang="hu-HU" dirty="0"/>
              <a:t>Nyolc</a:t>
            </a:r>
          </a:p>
          <a:p>
            <a:pPr lvl="8"/>
            <a:r>
              <a:rPr lang="hu-HU" dirty="0"/>
              <a:t>Kilenc</a:t>
            </a:r>
          </a:p>
        </p:txBody>
      </p:sp>
      <p:sp>
        <p:nvSpPr>
          <p:cNvPr id="3" name="Kép helyőrzője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hu-HU"/>
            </a:lvl1pPr>
          </a:lstStyle>
          <a:p>
            <a:endParaRPr lang="hu-HU" dirty="0"/>
          </a:p>
        </p:txBody>
      </p:sp>
      <p:sp>
        <p:nvSpPr>
          <p:cNvPr id="23" name="Szöveg helye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u-HU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Ide írhatja a képfeliratot</a:t>
            </a:r>
          </a:p>
        </p:txBody>
      </p:sp>
      <p:sp>
        <p:nvSpPr>
          <p:cNvPr id="11" name="Szöveg helye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hu-HU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Esemény dátuma és időpontja</a:t>
            </a:r>
          </a:p>
        </p:txBody>
      </p:sp>
      <p:sp>
        <p:nvSpPr>
          <p:cNvPr id="24" name="Szöveg helye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hu-HU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Esemény helye: irányítószám, település, utca, házszám</a:t>
            </a:r>
          </a:p>
        </p:txBody>
      </p:sp>
      <p:sp>
        <p:nvSpPr>
          <p:cNvPr id="32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hu-HU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Cégnév</a:t>
            </a:r>
          </a:p>
        </p:txBody>
      </p:sp>
      <p:sp>
        <p:nvSpPr>
          <p:cNvPr id="33" name="Szöveg helye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hu-HU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hu-HU" dirty="0"/>
              <a:t>Irányítószám, település, utca, házszám</a:t>
            </a:r>
          </a:p>
          <a:p>
            <a:pPr lvl="0"/>
            <a:r>
              <a:rPr lang="hu-HU" dirty="0"/>
              <a:t>Telefonszám | E-mail cím | Webcím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őrzője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dirty="0"/>
              <a:t>Szöveg beírása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hu-HU"/>
              <a:pPr/>
              <a:t>2013.07.25.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hu-HU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u-HU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zöveg helye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Az esemény neve</a:t>
            </a:r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16"/>
          </p:nvPr>
        </p:nvSpPr>
        <p:spPr>
          <a:xfrm>
            <a:off x="4039565" y="2756646"/>
            <a:ext cx="2643623" cy="255657"/>
          </a:xfrm>
        </p:spPr>
        <p:txBody>
          <a:bodyPr/>
          <a:lstStyle/>
          <a:p>
            <a:r>
              <a:rPr lang="hu-HU" dirty="0"/>
              <a:t>Egy remek szórólap létrehozása</a:t>
            </a:r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Egy helyőrző szövegének (például ennek a mondatnak) a lecseréléséhez jelölje ki a szöveget, és kezdjen el gépelni.</a:t>
            </a:r>
          </a:p>
          <a:p>
            <a:r>
              <a:rPr lang="hu-HU" dirty="0"/>
              <a:t>Ha listába szeretné rendezni a bekezdéseket, vagy ki szeretné kapcsolni a listaszerű megjelenítést, használja a menüszalag Kezdőlap lapján a Felsorolás gombot.</a:t>
            </a:r>
          </a:p>
          <a:p>
            <a:r>
              <a:rPr lang="hu-HU" dirty="0"/>
              <a:t>Fénykép lecseréléséhez előbb törölje a meglévő képet, majd saját kép elhelyezéséhez kattintson a Beszúrás &gt; Kép gombra.</a:t>
            </a:r>
          </a:p>
          <a:p>
            <a:endParaRPr lang="hu-HU" dirty="0"/>
          </a:p>
        </p:txBody>
      </p:sp>
      <p:pic>
        <p:nvPicPr>
          <p:cNvPr id="70" name="Kép helyőrzője 69" descr="Farmernadrágba, kesztyűbe és műanyag papucsba öltözött, kis kertészgereblyét tartó személy képe deréktól lefelé. Mellette színes levelekkel teli fémvödör." title="Mintakép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Szöveg helye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Itt adhat meg képfeliratot a fényképhez.</a:t>
            </a:r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12"/>
          </p:nvPr>
        </p:nvSpPr>
        <p:spPr>
          <a:xfrm>
            <a:off x="1319002" y="7046258"/>
            <a:ext cx="5364186" cy="301025"/>
          </a:xfrm>
        </p:spPr>
        <p:txBody>
          <a:bodyPr/>
          <a:lstStyle/>
          <a:p>
            <a:r>
              <a:rPr lang="hu-HU" b="1" dirty="0"/>
              <a:t>Esemény dátuma</a:t>
            </a:r>
            <a:r>
              <a:rPr lang="hu-HU" dirty="0"/>
              <a:t> Esemény időpontja</a:t>
            </a:r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15"/>
          </p:nvPr>
        </p:nvSpPr>
        <p:spPr>
          <a:xfrm>
            <a:off x="1319002" y="7465917"/>
            <a:ext cx="5364186" cy="348174"/>
          </a:xfrm>
        </p:spPr>
        <p:txBody>
          <a:bodyPr/>
          <a:lstStyle/>
          <a:p>
            <a:r>
              <a:rPr lang="hu-HU" sz="1800" dirty="0"/>
              <a:t>Esemény helye: irányítószám, település, utca, házszám</a:t>
            </a:r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hu-HU" dirty="0"/>
              <a:t>Cégnév</a:t>
            </a:r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hu-HU" dirty="0"/>
              <a:t>Irányítószám, település, utca, házszám</a:t>
            </a:r>
          </a:p>
          <a:p>
            <a:pPr lvl="0"/>
            <a:r>
              <a:rPr lang="hu-HU" dirty="0"/>
              <a:t>Telefonszám | E-mail cím | Webcím</a:t>
            </a:r>
          </a:p>
        </p:txBody>
      </p:sp>
      <p:pic>
        <p:nvPicPr>
          <p:cNvPr id="2" name="Kép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84" y="8866393"/>
            <a:ext cx="98942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svállalati szórólap 22x28">
  <a:themeElements>
    <a:clrScheme name="Kisvállalati szórólap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éma">
  <a:themeElements>
    <a:clrScheme name="Kisvállalati szórólap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éma">
  <a:themeElements>
    <a:clrScheme name="Kisvállalati szórólap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152</Words>
  <Application>Microsoft Office PowerPoint</Application>
  <PresentationFormat>Egyéni</PresentationFormat>
  <Paragraphs>13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Kisvállalati szórólap 22x28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2012-11-05T21:53:37Z</dcterms:created>
  <dcterms:modified xsi:type="dcterms:W3CDTF">2013-07-25T06:06:25Z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