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hr-h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6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>
            <a:extLst>
              <a:ext uri="{FF2B5EF4-FFF2-40B4-BE49-F238E27FC236}">
                <a16:creationId xmlns:a16="http://schemas.microsoft.com/office/drawing/2014/main" id="{2A76F12D-2985-47C3-A07C-9F03DD159D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/>
          </a:p>
        </p:txBody>
      </p:sp>
      <p:sp>
        <p:nvSpPr>
          <p:cNvPr id="3" name="Rezervirano mjesto za datum 2">
            <a:extLst>
              <a:ext uri="{FF2B5EF4-FFF2-40B4-BE49-F238E27FC236}">
                <a16:creationId xmlns:a16="http://schemas.microsoft.com/office/drawing/2014/main" id="{24F83A19-1DC2-46DB-B3A1-ECF7C417E9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EECCB32-2A05-40BB-ADC9-F563190DA591}" type="datetime1">
              <a:rPr lang="hr-HR" smtClean="0"/>
              <a:t>28.6.2021.</a:t>
            </a:fld>
            <a:endParaRPr lang="hr-HR"/>
          </a:p>
        </p:txBody>
      </p:sp>
      <p:sp>
        <p:nvSpPr>
          <p:cNvPr id="4" name="Rezervirano mjesto za podnožje 3">
            <a:extLst>
              <a:ext uri="{FF2B5EF4-FFF2-40B4-BE49-F238E27FC236}">
                <a16:creationId xmlns:a16="http://schemas.microsoft.com/office/drawing/2014/main" id="{6A3D6289-F1C3-4041-A186-E428808BD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/>
          </a:p>
        </p:txBody>
      </p:sp>
      <p:sp>
        <p:nvSpPr>
          <p:cNvPr id="5" name="Rezervirano mjesto za broj slajda 4">
            <a:extLst>
              <a:ext uri="{FF2B5EF4-FFF2-40B4-BE49-F238E27FC236}">
                <a16:creationId xmlns:a16="http://schemas.microsoft.com/office/drawing/2014/main" id="{CE17ECA2-D3CC-4290-9914-977FED6D36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0D98A85-43CB-4CDC-8FF1-647F52B29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1091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13F68DB-7375-4418-905A-4011D04F468A}" type="datetime1">
              <a:rPr lang="hr-HR" noProof="0" smtClean="0"/>
              <a:t>28.6.2021.</a:t>
            </a:fld>
            <a:endParaRPr lang="hr-HR" noProof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3B4569-3B6E-468D-B981-DA515F47BCE4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3382088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F3B4569-3B6E-468D-B981-DA515F47BCE4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656962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a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Prostoruč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Prostoruč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Prostoruč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Prostoruč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Prostoruč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Prostoruč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Prostoruč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Prostoruč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Prostoruč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Prostoruč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Prostoruč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Prostoruč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Prostoruč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Prostoruč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Prostoruč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Prostoruč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Prostoruč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Prostoruč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Prostoruč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Prostoruč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Prostoruč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upa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Pravokutnik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Jednakokračni trokut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Pravokutnik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 rtlCol="0"/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B8A481-4A51-4F76-B973-3DE2783F541F}" type="datetime1">
              <a:rPr lang="hr-HR" noProof="0" smtClean="0"/>
              <a:t>28.6.2021.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upa 88"/>
          <p:cNvGrpSpPr/>
          <p:nvPr/>
        </p:nvGrpSpPr>
        <p:grpSpPr>
          <a:xfrm>
            <a:off x="-329674" y="-59376"/>
            <a:ext cx="12515851" cy="6934071"/>
            <a:chOff x="-329674" y="-51881"/>
            <a:chExt cx="12515851" cy="6934071"/>
          </a:xfrm>
        </p:grpSpPr>
        <p:sp>
          <p:nvSpPr>
            <p:cNvPr id="90" name="Prostoručni oblik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Prostoručni oblik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Prostoručni oblik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Prostoručni oblik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Prostoručni oblik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Prostoručni oblik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Prostoručni oblik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Prostoručni oblik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Prostoručni oblik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Prostoručni oblik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Prostoručni oblik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Prostoručni oblik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Prostoručni oblik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Prostoručni oblik 18"/>
            <p:cNvSpPr/>
            <p:nvPr/>
          </p:nvSpPr>
          <p:spPr bwMode="auto">
            <a:xfrm>
              <a:off x="6463239" y="15853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Prostoručni oblik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Prostoručni oblik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Prostoručni oblik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Prostoručni oblik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Prostoručni oblik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upa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Pravokutnik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Jednakokračni trokut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Pravokutnik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rtlCol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 dirty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37FF7448-2159-4FE4-96D3-E8EC7B06B636}" type="datetime1">
              <a:rPr lang="hr-HR" noProof="0" smtClean="0"/>
              <a:t>28.6.2021.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a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Prostoruč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Prostoruč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Prostoruč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Prostoruč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Prostoruč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Prostoruč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Prostoruč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Prostoruč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Prostoruč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Prostoruč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Prostoruč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Prostoruč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Prostoruč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Prostoruč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Prostoruč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Prostoruč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Prostoruč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Prostoruč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Prostoruč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Prostoruč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Prostoruč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upa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Pravokutnik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Jednakokračni trokut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Pravokutnik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 rtlCol="0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 rtlCol="0"/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7E111C0D-CFEC-4342-8261-3521202F3E99}" type="datetime1">
              <a:rPr lang="hr-HR" noProof="0" smtClean="0"/>
              <a:t>28.6.2021.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a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Prostoruč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Prostoruč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Prostoruč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Prostoruč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Prostoruč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Prostoruč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Prostoruč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Prostoruč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Prostoruč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Prostoruč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Prostoruč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Prostoruč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Prostoruč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Prostoruč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Prostoruč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Prostoruč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Prostoruč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Prostoruč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Prostoruč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Prostoruč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Prostoruč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upa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Pravokutnik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Jednakokračni trokut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Pravokutnik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rtlCol="0" anchor="ctr"/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5CF2D3-E4D1-4A2F-BA8F-543EB9E9F39A}" type="datetime1">
              <a:rPr lang="hr-HR" noProof="0" smtClean="0"/>
              <a:t>28.6.2021.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a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Prostoručni oblik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Prostoručni oblik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Prostoručni oblik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Prostoručni oblik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Prostoručni oblik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Prostoručni oblik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Prostoručni oblik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Prostoručni oblik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Prostoručni oblik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Prostoručni oblik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Prostoručni oblik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Prostoručni oblik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Prostoručni oblik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Prostoručni oblik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Prostoručni oblik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Prostoručni oblik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Prostoručni oblik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Prostoručni oblik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Prostoručni oblik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upa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Pravokutnik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Jednakokračni trokut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Pravokutnik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rtlCol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 dirty="0"/>
              <a:t>Uređivanje stilova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BF2909A2-386C-4FDA-B4CA-40B6DA6DF56A}" type="datetime1">
              <a:rPr lang="hr-HR" noProof="0" smtClean="0"/>
              <a:t>28.6.2021.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a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Prostoruč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Prostoruč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Prostoruč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Prostoruč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Prostoruč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Prostoruč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Prostoruč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Prostoruč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Prostoruč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Prostoruč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Prostoruč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Prostoruč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Prostoruč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Prostoruč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Prostoruč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Prostoruč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Prostoruč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Prostoruč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Prostoruč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Prostoruč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Prostoruč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upa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Pravokutnik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Jednakokračni trokut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Pravokutnik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 rtlCol="0"/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 rtlCol="0"/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88439897-D95C-4C97-98D9-DEFB8855DEB8}" type="datetime1">
              <a:rPr lang="hr-HR" noProof="0" smtClean="0"/>
              <a:t>28.6.2021.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a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Prostoruč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Prostoruč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Prostoruč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Prostoruč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Prostoruč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Prostoruč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Prostoruč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Prostoruč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Prostoruč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Prostoruč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Prostoruč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Prostoruč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Prostoruč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Prostoruč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Prostoruč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Prostoruč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Prostoruč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Prostoruč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Prostoruč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Prostoruč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Prostoruč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upa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Pravokutnik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Jednakokračni trokut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Pravokutnik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dirty="0"/>
              <a:t>Uređivanje stilova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 rtlCol="0"/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dirty="0"/>
              <a:t>Uređivanje stilova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 rtlCol="0"/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73F6F8E6-F049-4F2E-AE15-13DED542C46D}" type="datetime1">
              <a:rPr lang="hr-HR" noProof="0" smtClean="0"/>
              <a:t>28.6.2021.</a:t>
            </a:fld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a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Prostoruč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Prostoruč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Prostoruč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Prostoruč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Prostoruč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Prostoruč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Prostoruč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Prostoruč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Prostoruč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Prostoruč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Prostoruč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Prostoruč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Prostoruč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Prostoruč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Prostoruč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Prostoruč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Prostoruč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Prostoruč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Prostoruč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Prostoruč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Prostoruč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upa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Pravokutnik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Jednakokračni trokut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Pravokutnik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230744-E1FB-4507-951B-B97467BC1900}" type="datetime1">
              <a:rPr lang="hr-HR" noProof="0" smtClean="0"/>
              <a:t>28.6.2021.</a:t>
            </a:fld>
            <a:endParaRPr lang="hr-HR" noProof="0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71261F14-85EE-4917-8243-309868B870A8}" type="datetime1">
              <a:rPr lang="hr-HR" noProof="0" smtClean="0"/>
              <a:t>28.6.2021.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upa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Prostoruč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Prostoruč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Prostoruč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Prostoruč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Prostoruč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Prostoruč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Prostoruč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Prostoruč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Prostoruč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Prostoruč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Prostoruč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Prostoruč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Prostoruč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Prostoruč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Prostoruč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Prostoruč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Prostoruč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Prostoruč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Prostoruč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Prostoruč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Prostoruč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upa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Pravokutnik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Jednakokračni trokut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Pravokutnik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rtlCol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rtlCol="0" anchor="ctr"/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 rtlCol="0"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 dirty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8EEB49-4B6D-464E-BD1D-828C9E8CA5F9}" type="datetime1">
              <a:rPr lang="hr-HR" noProof="0" smtClean="0"/>
              <a:t>28.6.2021.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upa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Prostoručni oblik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Prostoručni oblik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Prostoručni oblik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Prostoručni oblik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Prostoručni oblik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Prostoručni oblik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Prostoručni oblik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Prostoručni oblik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Prostoručni oblik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Prostoručni oblik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Prostoručni oblik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Prostoručni oblik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Prostoručni oblik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Prostoručni oblik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Prostoručni oblik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Prostoručni oblik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Prostoručni oblik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Prostoručni oblik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Prostoručni oblik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upa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Pravokutnik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Jednakokračni trokut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Pravokutnik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Rezervirano mjesto za sliku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 dirty="0"/>
              <a:t>Kliknite ikonu da biste dodali sliku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rtlCol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 dirty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AABDA82E-A9F4-4149-AFDB-B313772142DE}" type="datetime1">
              <a:rPr lang="hr-HR" noProof="0" smtClean="0"/>
              <a:t>28.6.2021.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/>
              <a:t>Uređivanje stilova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  <a:p>
            <a:pPr lvl="5" rtl="0"/>
            <a:r>
              <a:rPr lang="hr-HR" noProof="0" dirty="0"/>
              <a:t>6</a:t>
            </a:r>
          </a:p>
          <a:p>
            <a:pPr lvl="6" rtl="0"/>
            <a:r>
              <a:rPr lang="hr-HR" noProof="0" dirty="0"/>
              <a:t>7.</a:t>
            </a:r>
          </a:p>
          <a:p>
            <a:pPr lvl="7" rtl="0"/>
            <a:r>
              <a:rPr lang="hr-HR" noProof="0" dirty="0"/>
              <a:t>8.</a:t>
            </a:r>
          </a:p>
          <a:p>
            <a:pPr lvl="8" rtl="0"/>
            <a:r>
              <a:rPr lang="hr-HR" noProof="0" dirty="0"/>
              <a:t>9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CD2225B-B7E2-45B0-928F-C392BA39A765}" type="datetime1">
              <a:rPr lang="hr-HR" smtClean="0"/>
              <a:t>28.6.2021.</a:t>
            </a:fld>
            <a:endParaRPr lang="hr-H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hr-H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D22F896-40B5-4ADD-8801-0D06FADFA095}" type="slidenum">
              <a:rPr lang="hr-HR" smtClean="0"/>
              <a:pPr/>
              <a:t>‹#›</a:t>
            </a:fld>
            <a:endParaRPr lang="hr-H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theme/theme13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3C239BB0-53B8-40A5-8BB9-15D2ED1AEBC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1E480F86-A978-4060-BF60-56AAB322F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BA7C683C-DA35-4A0E-ADD0-CC297892D8C4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Atlas</ap:Template>
  <ap:TotalTime>0</ap:TotalTime>
  <ap:Words>1</ap:Words>
  <ap:PresentationFormat>Široki zaslon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6">
      <vt:lpstr>Calibri</vt:lpstr>
      <vt:lpstr>Calibri Light</vt:lpstr>
      <vt:lpstr>Times New Roman</vt:lpstr>
      <vt:lpstr>Wingdings</vt:lpstr>
      <vt:lpstr>Atlas</vt:lpstr>
      <vt:lpstr>PowerPoint prezentacija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2021-06-24T03:18:07Z</dcterms:created>
  <dcterms:modified xsi:type="dcterms:W3CDTF">2021-06-28T07:33:05Z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