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emf" ContentType="image/x-emf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5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1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1511.xml" ContentType="application/vnd.openxmlformats-officedocument.presentationml.slideLayout+xml"/>
  <Override PartName="/ppt/slideLayouts/slideLayout1012.xml" ContentType="application/vnd.openxmlformats-officedocument.presentationml.slideLayout+xml"/>
  <Override PartName="/ppt/slideLayouts/slideLayout413.xml" ContentType="application/vnd.openxmlformats-officedocument.presentationml.slideLayout+xml"/>
  <Override PartName="/ppt/slideLayouts/slideLayout914.xml" ContentType="application/vnd.openxmlformats-officedocument.presentationml.slideLayout+xml"/>
  <Override PartName="/ppt/slideLayouts/slideLayout1415.xml" ContentType="application/vnd.openxmlformats-officedocument.presentationml.slideLayout+xml"/>
  <Override PartName="/ppt/slides/slide92.xml" ContentType="application/vnd.openxmlformats-officedocument.presentationml.slide+xml"/>
  <Override PartName="/ppt/notesSlides/notesSlide92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84.xml" ContentType="application/vnd.openxmlformats-officedocument.presentationml.slide+xml"/>
  <Override PartName="/ppt/notesSlides/notesSlide84.xml" ContentType="application/vnd.openxmlformats-officedocument.presentationml.notesSlide+xml"/>
  <Override PartName="/customXml/item22.xml" ContentType="application/xml"/>
  <Override PartName="/customXml/itemProps22.xml" ContentType="application/vnd.openxmlformats-officedocument.customXmlProperties+xml"/>
  <Override PartName="/ppt/slides/slide125.xml" ContentType="application/vnd.openxmlformats-officedocument.presentationml.slide+xml"/>
  <Override PartName="/ppt/notesSlides/notesSlide125.xml" ContentType="application/vnd.openxmlformats-officedocument.presentationml.notesSlide+xml"/>
  <Override PartName="/ppt/viewProps.xml" ContentType="application/vnd.openxmlformats-officedocument.presentationml.viewProps+xml"/>
  <Override PartName="/customXml/item13.xml" ContentType="application/xml"/>
  <Override PartName="/customXml/itemProps13.xml" ContentType="application/vnd.openxmlformats-officedocument.customXmlProperties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19.xml" ContentType="application/vnd.openxmlformats-officedocument.presentationml.slide+xml"/>
  <Override PartName="/ppt/notesSlides/notesSlide119.xml" ContentType="application/vnd.openxmlformats-officedocument.presentationml.notesSlide+xml"/>
  <Override PartName="/ppt/slides/slide610.xml" ContentType="application/vnd.openxmlformats-officedocument.presentationml.slide+xml"/>
  <Override PartName="/ppt/notesSlides/notesSlide610.xml" ContentType="application/vnd.openxmlformats-officedocument.presentationml.notesSlide+xml"/>
  <Override PartName="/ppt/presProps.xml" ContentType="application/vnd.openxmlformats-officedocument.presentationml.presProps+xml"/>
  <Override PartName="/ppt/slides/slide511.xml" ContentType="application/vnd.openxmlformats-officedocument.presentationml.slide+xml"/>
  <Override PartName="/ppt/notesSlides/notesSlide511.xml" ContentType="application/vnd.openxmlformats-officedocument.presentationml.notesSlide+xml"/>
  <Override PartName="/ppt/slides/slide1012.xml" ContentType="application/vnd.openxmlformats-officedocument.presentationml.slide+xml"/>
  <Override PartName="/ppt/notesSlides/notesSlide1012.xml" ContentType="application/vnd.openxmlformats-officedocument.presentationml.notesSlide+xml"/>
  <Override PartName="/ppt/tableStyles.xml" ContentType="application/vnd.openxmlformats-officedocument.presentationml.tableStyl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6807" autoAdjust="0"/>
  </p:normalViewPr>
  <p:slideViewPr>
    <p:cSldViewPr showGuides="1">
      <p:cViewPr varScale="1">
        <p:scale>
          <a:sx n="128" d="100"/>
          <a:sy n="128" d="100"/>
        </p:scale>
        <p:origin x="88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357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41.xml" Id="rId8" /><Relationship Type="http://schemas.openxmlformats.org/officeDocument/2006/relationships/slide" Target="/ppt/slides/slide92.xml" Id="rId13" /><Relationship Type="http://schemas.openxmlformats.org/officeDocument/2006/relationships/handoutMaster" Target="/ppt/handoutMasters/handoutMaster11.xml" Id="rId18" /><Relationship Type="http://schemas.openxmlformats.org/officeDocument/2006/relationships/customXml" Target="/customXml/item3.xml" Id="rId3" /><Relationship Type="http://schemas.openxmlformats.org/officeDocument/2006/relationships/theme" Target="/ppt/theme/theme12.xml" Id="rId21" /><Relationship Type="http://schemas.openxmlformats.org/officeDocument/2006/relationships/slide" Target="/ppt/slides/slide33.xml" Id="rId7" /><Relationship Type="http://schemas.openxmlformats.org/officeDocument/2006/relationships/slide" Target="/ppt/slides/slide84.xml" Id="rId12" /><Relationship Type="http://schemas.openxmlformats.org/officeDocument/2006/relationships/notesMaster" Target="/ppt/notesMasters/notesMaster11.xml" Id="rId17" /><Relationship Type="http://schemas.openxmlformats.org/officeDocument/2006/relationships/customXml" Target="/customXml/item22.xml" Id="rId2" /><Relationship Type="http://schemas.openxmlformats.org/officeDocument/2006/relationships/slide" Target="/ppt/slides/slide125.xml" Id="rId16" /><Relationship Type="http://schemas.openxmlformats.org/officeDocument/2006/relationships/viewProps" Target="/ppt/viewProps.xml" Id="rId20" /><Relationship Type="http://schemas.openxmlformats.org/officeDocument/2006/relationships/customXml" Target="/customXml/item13.xml" Id="rId1" /><Relationship Type="http://schemas.openxmlformats.org/officeDocument/2006/relationships/slide" Target="/ppt/slides/slide26.xml" Id="rId6" /><Relationship Type="http://schemas.openxmlformats.org/officeDocument/2006/relationships/slide" Target="/ppt/slides/slide77.xml" Id="rId11" /><Relationship Type="http://schemas.openxmlformats.org/officeDocument/2006/relationships/slide" Target="/ppt/slides/slide18.xml" Id="rId5" /><Relationship Type="http://schemas.openxmlformats.org/officeDocument/2006/relationships/slide" Target="/ppt/slides/slide119.xml" Id="rId15" /><Relationship Type="http://schemas.openxmlformats.org/officeDocument/2006/relationships/slide" Target="/ppt/slides/slide610.xml" Id="rId10" /><Relationship Type="http://schemas.openxmlformats.org/officeDocument/2006/relationships/presProps" Target="/ppt/presProps.xml" Id="rId19" /><Relationship Type="http://schemas.openxmlformats.org/officeDocument/2006/relationships/slideMaster" Target="/ppt/slideMasters/slideMaster11.xml" Id="rId4" /><Relationship Type="http://schemas.openxmlformats.org/officeDocument/2006/relationships/slide" Target="/ppt/slides/slide511.xml" Id="rId9" /><Relationship Type="http://schemas.openxmlformats.org/officeDocument/2006/relationships/slide" Target="/ppt/slides/slide1012.xml" Id="rId14" /><Relationship Type="http://schemas.openxmlformats.org/officeDocument/2006/relationships/tableStyles" Target="/ppt/tableStyles.xml" Id="rId22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C26F9D9-91D2-488D-AC5E-380F3E7D687C}" type="datetime1">
              <a:rPr lang="hr-HR" smtClean="0"/>
              <a:t>27.11.2020.</a:t>
            </a:fld>
            <a:endParaRPr lang="hr-HR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hr-HR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noProof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E6E6A-403A-484A-BA6F-CD21DD9E0587}" type="datetime1">
              <a:rPr lang="hr-HR" smtClean="0"/>
              <a:pPr/>
              <a:t>27.11.2020.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noProof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hr-HR" noProof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12.xml.rels>&#65279;<?xml version="1.0" encoding="utf-8"?><Relationships xmlns="http://schemas.openxmlformats.org/package/2006/relationships"><Relationship Type="http://schemas.openxmlformats.org/officeDocument/2006/relationships/slide" Target="/ppt/slides/slide1012.xml" Id="rId2" /><Relationship Type="http://schemas.openxmlformats.org/officeDocument/2006/relationships/notesMaster" Target="/ppt/notesMasters/notesMaster11.xml" Id="rId1" /></Relationships>
</file>

<file path=ppt/notesSlides/_rels/notesSlide119.xml.rels>&#65279;<?xml version="1.0" encoding="utf-8"?><Relationships xmlns="http://schemas.openxmlformats.org/package/2006/relationships"><Relationship Type="http://schemas.openxmlformats.org/officeDocument/2006/relationships/slide" Target="/ppt/slides/slide119.xml" Id="rId2" /><Relationship Type="http://schemas.openxmlformats.org/officeDocument/2006/relationships/notesMaster" Target="/ppt/notesMasters/notesMaster11.xml" Id="rId1" /></Relationships>
</file>

<file path=ppt/notesSlides/_rels/notesSlide125.xml.rels>&#65279;<?xml version="1.0" encoding="utf-8"?><Relationships xmlns="http://schemas.openxmlformats.org/package/2006/relationships"><Relationship Type="http://schemas.openxmlformats.org/officeDocument/2006/relationships/slide" Target="/ppt/slides/slide125.xml" Id="rId2" /><Relationship Type="http://schemas.openxmlformats.org/officeDocument/2006/relationships/notesMaster" Target="/ppt/notesMasters/notesMaster11.xml" Id="rId1" /></Relationships>
</file>

<file path=ppt/notesSlides/_rels/notesSlide18.xml.rels>&#65279;<?xml version="1.0" encoding="utf-8"?><Relationships xmlns="http://schemas.openxmlformats.org/package/2006/relationships"><Relationship Type="http://schemas.openxmlformats.org/officeDocument/2006/relationships/slide" Target="/ppt/slides/slide18.xml" Id="rId2" /><Relationship Type="http://schemas.openxmlformats.org/officeDocument/2006/relationships/notesMaster" Target="/ppt/notesMasters/notesMaster11.xml" Id="rId1" /></Relationships>
</file>

<file path=ppt/notesSlides/_rels/notesSlide26.xml.rels>&#65279;<?xml version="1.0" encoding="utf-8"?><Relationships xmlns="http://schemas.openxmlformats.org/package/2006/relationships"><Relationship Type="http://schemas.openxmlformats.org/officeDocument/2006/relationships/slide" Target="/ppt/slides/slide26.xml" Id="rId2" /><Relationship Type="http://schemas.openxmlformats.org/officeDocument/2006/relationships/notesMaster" Target="/ppt/notesMasters/notesMaster11.xml" Id="rId1" /></Relationships>
</file>

<file path=ppt/notesSlides/_rels/notesSlide33.xml.rels>&#65279;<?xml version="1.0" encoding="utf-8"?><Relationships xmlns="http://schemas.openxmlformats.org/package/2006/relationships"><Relationship Type="http://schemas.openxmlformats.org/officeDocument/2006/relationships/slide" Target="/ppt/slides/slide33.xml" Id="rId2" /><Relationship Type="http://schemas.openxmlformats.org/officeDocument/2006/relationships/notesMaster" Target="/ppt/notesMasters/notesMaster11.xml" Id="rId1" /></Relationships>
</file>

<file path=ppt/notesSlides/_rels/notesSlide41.xml.rels>&#65279;<?xml version="1.0" encoding="utf-8"?><Relationships xmlns="http://schemas.openxmlformats.org/package/2006/relationships"><Relationship Type="http://schemas.openxmlformats.org/officeDocument/2006/relationships/slide" Target="/ppt/slides/slide41.xml" Id="rId2" /><Relationship Type="http://schemas.openxmlformats.org/officeDocument/2006/relationships/notesMaster" Target="/ppt/notesMasters/notesMaster11.xml" Id="rId1" /></Relationships>
</file>

<file path=ppt/notesSlides/_rels/notesSlide511.xml.rels>&#65279;<?xml version="1.0" encoding="utf-8"?><Relationships xmlns="http://schemas.openxmlformats.org/package/2006/relationships"><Relationship Type="http://schemas.openxmlformats.org/officeDocument/2006/relationships/slide" Target="/ppt/slides/slide511.xml" Id="rId2" /><Relationship Type="http://schemas.openxmlformats.org/officeDocument/2006/relationships/notesMaster" Target="/ppt/notesMasters/notesMaster11.xml" Id="rId1" /></Relationships>
</file>

<file path=ppt/notesSlides/_rels/notesSlide610.xml.rels>&#65279;<?xml version="1.0" encoding="utf-8"?><Relationships xmlns="http://schemas.openxmlformats.org/package/2006/relationships"><Relationship Type="http://schemas.openxmlformats.org/officeDocument/2006/relationships/slide" Target="/ppt/slides/slide610.xml" Id="rId2" /><Relationship Type="http://schemas.openxmlformats.org/officeDocument/2006/relationships/notesMaster" Target="/ppt/notesMasters/notesMaster11.xml" Id="rId1" /></Relationships>
</file>

<file path=ppt/notesSlides/_rels/notesSlide77.xml.rels>&#65279;<?xml version="1.0" encoding="utf-8"?><Relationships xmlns="http://schemas.openxmlformats.org/package/2006/relationships"><Relationship Type="http://schemas.openxmlformats.org/officeDocument/2006/relationships/slide" Target="/ppt/slides/slide77.xml" Id="rId2" /><Relationship Type="http://schemas.openxmlformats.org/officeDocument/2006/relationships/notesMaster" Target="/ppt/notesMasters/notesMaster11.xml" Id="rId1" /></Relationships>
</file>

<file path=ppt/notesSlides/_rels/notesSlide84.xml.rels>&#65279;<?xml version="1.0" encoding="utf-8"?><Relationships xmlns="http://schemas.openxmlformats.org/package/2006/relationships"><Relationship Type="http://schemas.openxmlformats.org/officeDocument/2006/relationships/slide" Target="/ppt/slides/slide84.xml" Id="rId2" /><Relationship Type="http://schemas.openxmlformats.org/officeDocument/2006/relationships/notesMaster" Target="/ppt/notesMasters/notesMaster11.xml" Id="rId1" /></Relationships>
</file>

<file path=ppt/notesSlides/_rels/notesSlide92.xml.rels>&#65279;<?xml version="1.0" encoding="utf-8"?><Relationships xmlns="http://schemas.openxmlformats.org/package/2006/relationships"><Relationship Type="http://schemas.openxmlformats.org/officeDocument/2006/relationships/slide" Target="/ppt/slides/slide92.xml" Id="rId2" /><Relationship Type="http://schemas.openxmlformats.org/officeDocument/2006/relationships/notesMaster" Target="/ppt/notesMasters/notesMaster11.xml" Id="rId1" /></Relationships>
</file>

<file path=ppt/notesSlides/notesSlide10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0126127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4039646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26865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8FD79C7-905A-4C8B-8800-03693A11A4AF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58681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01356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626277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3380772"/>
      </p:ext>
    </p:extLst>
  </p:cSld>
  <p:clrMapOvr>
    <a:masterClrMapping/>
  </p:clrMapOvr>
</p:notes>
</file>

<file path=ppt/notesSlides/notesSlide5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8214665"/>
      </p:ext>
    </p:extLst>
  </p:cSld>
  <p:clrMapOvr>
    <a:masterClrMapping/>
  </p:clrMapOvr>
</p:notes>
</file>

<file path=ppt/notesSlides/notesSlide6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9191131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9871906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9173722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8FD79C7-905A-4C8B-8800-03693A11A4AF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1972504"/>
      </p:ext>
    </p:extLst>
  </p:cSld>
  <p:clrMapOvr>
    <a:masterClrMapping/>
  </p:clrMapOvr>
</p:notes>
</file>

<file path=ppt/slideLayouts/_rels/slideLayout10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5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1511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18.xml.rels>&#65279;<?xml version="1.0" encoding="utf-8"?><Relationships xmlns="http://schemas.openxmlformats.org/package/2006/relationships"><Relationship Type="http://schemas.openxmlformats.org/officeDocument/2006/relationships/image" Target="/ppt/media/image1.emf" Id="rId2" /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j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ni okvir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30. kolovoza</a:t>
            </a:r>
          </a:p>
        </p:txBody>
      </p:sp>
      <p:sp>
        <p:nvSpPr>
          <p:cNvPr id="1793" name="Tekstni okvir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31</a:t>
            </a:r>
          </a:p>
        </p:txBody>
      </p:sp>
      <p:sp>
        <p:nvSpPr>
          <p:cNvPr id="1794" name="Tekstni okvir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rujna</a:t>
            </a:r>
          </a:p>
        </p:txBody>
      </p:sp>
      <p:sp>
        <p:nvSpPr>
          <p:cNvPr id="1795" name="Tekstni okvir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kstni okvir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1797" name="Tekstni okvir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tx1"/>
                </a:solidFill>
                <a:effectLst/>
              </a:rPr>
              <a:t>4./5.</a:t>
            </a:r>
          </a:p>
        </p:txBody>
      </p:sp>
      <p:sp>
        <p:nvSpPr>
          <p:cNvPr id="1798" name="Tekstni okvir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kstni okvir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7.</a:t>
            </a:r>
          </a:p>
        </p:txBody>
      </p:sp>
      <p:sp>
        <p:nvSpPr>
          <p:cNvPr id="1800" name="Tekstni okvir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8.</a:t>
            </a:r>
          </a:p>
        </p:txBody>
      </p:sp>
      <p:sp>
        <p:nvSpPr>
          <p:cNvPr id="1801" name="Tekstni okvir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kstni okvir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kstni okvir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11./12.</a:t>
            </a:r>
          </a:p>
        </p:txBody>
      </p:sp>
      <p:sp>
        <p:nvSpPr>
          <p:cNvPr id="1804" name="Tekstni okvir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kstni okvir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kstni okvir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kstni okvir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kstni okvir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kstni okvir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18./19.</a:t>
            </a:r>
          </a:p>
        </p:txBody>
      </p:sp>
      <p:sp>
        <p:nvSpPr>
          <p:cNvPr id="1810" name="Tekstni okvir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kstni okvir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kstni okvir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kstni okvir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kstni okvir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kstni okvir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25./26.</a:t>
            </a:r>
          </a:p>
        </p:txBody>
      </p:sp>
      <p:sp>
        <p:nvSpPr>
          <p:cNvPr id="1816" name="Tekstni okvir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kstni okvir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kstni okvir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kstni okvir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hr-HR" noProof="0"/>
              <a:t>30</a:t>
            </a:r>
          </a:p>
        </p:txBody>
      </p:sp>
      <p:sp>
        <p:nvSpPr>
          <p:cNvPr id="1820" name="Tekstni okvir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hr-HR" noProof="0">
                <a:solidFill>
                  <a:schemeClr val="bg2">
                    <a:lumMod val="90000"/>
                  </a:schemeClr>
                </a:solidFill>
              </a:rPr>
              <a:t>1. listopada</a:t>
            </a:r>
          </a:p>
        </p:txBody>
      </p:sp>
      <p:sp>
        <p:nvSpPr>
          <p:cNvPr id="1821" name="Tekstni okvir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2./3.</a:t>
            </a:r>
            <a:endParaRPr lang="hr-HR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kstni okvir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endParaRPr lang="hr-HR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kstni okvir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>
                <a:solidFill>
                  <a:schemeClr val="bg1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1824" name="Tekstni okvir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5" name="Tekstni okvir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7.</a:t>
            </a:r>
          </a:p>
        </p:txBody>
      </p:sp>
      <p:sp>
        <p:nvSpPr>
          <p:cNvPr id="1826" name="Tekstni okvir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8.</a:t>
            </a:r>
          </a:p>
        </p:txBody>
      </p:sp>
      <p:sp>
        <p:nvSpPr>
          <p:cNvPr id="1827" name="Tekstni okvir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9./10.</a:t>
            </a:r>
          </a:p>
        </p:txBody>
      </p:sp>
      <p:sp>
        <p:nvSpPr>
          <p:cNvPr id="1828" name="Tekstni okvir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r-HR" sz="3600" b="0" noProof="0">
                <a:solidFill>
                  <a:schemeClr val="accent1"/>
                </a:solidFill>
              </a:rPr>
              <a:t>rujan</a:t>
            </a:r>
          </a:p>
        </p:txBody>
      </p:sp>
      <p:sp>
        <p:nvSpPr>
          <p:cNvPr id="40" name="Rezervirano mjesto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6" name="Rezervirano mjesto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2" name="Rezervirano mjesto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8" name="Rezervirano mjesto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4" name="Rezervirano mjesto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0" name="Rezervirano mjesto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9" name="Rezervirano mjesto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5" name="Rezervirano mjesto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1" name="Rezervirano mjesto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7" name="Rezervirano mjesto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3" name="Rezervirano mjesto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9" name="Rezervirano mjesto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1" name="Rezervirano mjesto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7" name="Rezervirano mjesto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3" name="Rezervirano mjesto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9" name="Rezervirano mjesto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5" name="Rezervirano mjesto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1" name="Rezervirano mjesto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2" name="Rezervirano mjesto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8" name="Rezervirano mjesto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4" name="Rezervirano mjesto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0" name="Rezervirano mjesto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6" name="Rezervirano mjesto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2" name="Rezervirano mjesto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3" name="Rezervirano mjesto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9" name="Rezervirano mjesto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5" name="Rezervirano mjesto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1" name="Rezervirano mjesto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7" name="Rezervirano mjesto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3" name="Rezervirano mjesto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4" name="Rezervirano mjesto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0" name="Rezervirano mjesto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6" name="Rezervirano mjesto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2" name="Rezervirano mjesto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8" name="Rezervirano mjesto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4" name="Rezervirano mjesto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37B511A3-8729-494C-902E-ED16906C1E0B}" type="datetime1">
              <a:rPr lang="hr-HR" noProof="0" smtClean="0"/>
              <a:t>27.11.2020.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r-HR" noProof="0"/>
              <a:pPr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op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ni okvir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300" noProof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noProof="0">
                <a:solidFill>
                  <a:schemeClr val="bg1">
                    <a:lumMod val="85000"/>
                  </a:schemeClr>
                </a:solidFill>
              </a:rPr>
              <a:t>27. rujna</a:t>
            </a:r>
          </a:p>
          <a:p>
            <a:pPr algn="l" rtl="0"/>
            <a:endParaRPr lang="hr-HR" sz="1300" b="0" noProof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ni okvir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4" name="Tekstni okvir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5" name="Tekstni okvir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hr-HR" noProof="0"/>
              <a:t>30</a:t>
            </a:r>
          </a:p>
        </p:txBody>
      </p:sp>
      <p:sp>
        <p:nvSpPr>
          <p:cNvPr id="1796" name="Tekstni okvir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 rtl="0"/>
            <a:r>
              <a:rPr lang="hr-HR" noProof="0"/>
              <a:t>1. listopada</a:t>
            </a:r>
          </a:p>
        </p:txBody>
      </p:sp>
      <p:sp>
        <p:nvSpPr>
          <p:cNvPr id="1797" name="Tekstni okvir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2./3.</a:t>
            </a:r>
          </a:p>
        </p:txBody>
      </p:sp>
      <p:sp>
        <p:nvSpPr>
          <p:cNvPr id="1798" name="Tekstni okvir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kstni okvir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Tekstni okvir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Tekstni okvir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7.</a:t>
            </a:r>
          </a:p>
        </p:txBody>
      </p:sp>
      <p:sp>
        <p:nvSpPr>
          <p:cNvPr id="1802" name="Tekstni okvir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8.</a:t>
            </a:r>
          </a:p>
        </p:txBody>
      </p:sp>
      <p:sp>
        <p:nvSpPr>
          <p:cNvPr id="1803" name="Tekstni okvir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9./10.</a:t>
            </a:r>
          </a:p>
        </p:txBody>
      </p:sp>
      <p:sp>
        <p:nvSpPr>
          <p:cNvPr id="1804" name="Tekstni okvir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Tekstni okvir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Tekstni okvir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Tekstni okvir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Tekstni okvir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Tekstni okvir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16./17.</a:t>
            </a:r>
          </a:p>
        </p:txBody>
      </p:sp>
      <p:sp>
        <p:nvSpPr>
          <p:cNvPr id="1810" name="Tekstni okvir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Tekstni okvir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Tekstni okvir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Tekstni okvir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Tekstni okvir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Tekstni okvir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23./24.</a:t>
            </a:r>
          </a:p>
        </p:txBody>
      </p:sp>
      <p:sp>
        <p:nvSpPr>
          <p:cNvPr id="1816" name="Tekstni okvir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Tekstni okvir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Tekstni okvir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kstni okvir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Tekstni okvir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1" name="Tekstni okvir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>
                <a:solidFill>
                  <a:schemeClr val="tx1"/>
                </a:solidFill>
              </a:rPr>
              <a:t>30./31.</a:t>
            </a:r>
          </a:p>
        </p:txBody>
      </p:sp>
      <p:sp>
        <p:nvSpPr>
          <p:cNvPr id="1822" name="Tekstni okvir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1. studenog</a:t>
            </a:r>
          </a:p>
        </p:txBody>
      </p:sp>
      <p:sp>
        <p:nvSpPr>
          <p:cNvPr id="1823" name="Tekstni okvir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1</a:t>
            </a:r>
          </a:p>
        </p:txBody>
      </p:sp>
      <p:sp>
        <p:nvSpPr>
          <p:cNvPr id="1824" name="Tekstni okvir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3.</a:t>
            </a:r>
          </a:p>
        </p:txBody>
      </p:sp>
      <p:sp>
        <p:nvSpPr>
          <p:cNvPr id="1825" name="Tekstni okvir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6" name="Tekstni okvir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7" name="Tekstni okvir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6./7.</a:t>
            </a:r>
          </a:p>
        </p:txBody>
      </p:sp>
      <p:sp>
        <p:nvSpPr>
          <p:cNvPr id="1828" name="Tekstni okvir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r-HR" sz="3600" b="0" noProof="0">
                <a:solidFill>
                  <a:schemeClr val="accent1"/>
                </a:solidFill>
              </a:rPr>
              <a:t>listopad</a:t>
            </a:r>
          </a:p>
        </p:txBody>
      </p:sp>
      <p:sp>
        <p:nvSpPr>
          <p:cNvPr id="41" name="Rezervirano mjesto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7" name="Rezervirano mjesto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3" name="Rezervirano mjesto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9" name="Rezervirano mjesto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5" name="Rezervirano mjesto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1" name="Rezervirano mjesto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6" name="Rezervirano mjesto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2" name="Rezervirano mjesto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8" name="Rezervirano mjesto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4" name="Rezervirano mjesto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0" name="Rezervirano mjesto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2" name="Rezervirano mjesto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8" name="Rezervirano mjesto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4" name="Rezervirano mjesto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0" name="Rezervirano mjesto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6" name="Rezervirano mjesto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2" name="Rezervirano mjesto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3" name="Rezervirano mjesto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9" name="Rezervirano mjesto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5" name="Rezervirano mjesto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1" name="Rezervirano mjesto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7" name="Rezervirano mjesto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3" name="Rezervirano mjesto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4" name="Rezervirano mjesto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0" name="Rezervirano mjesto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6" name="Rezervirano mjesto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2" name="Rezervirano mjesto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8" name="Rezervirano mjesto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4" name="Rezervirano mjesto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5" name="Rezervirano mjesto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1" name="Rezervirano mjesto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7" name="Rezervirano mjesto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3" name="Rezervirano mjesto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9" name="Rezervirano mjesto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5" name="Rezervirano mjesto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92C22D3D-22E2-483B-ACCB-133CF800B200}" type="datetime1">
              <a:rPr lang="hr-HR" noProof="0" smtClean="0"/>
              <a:t>27.11.2020.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r-HR" noProof="0"/>
              <a:pPr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e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ni okvir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hr-HR" sz="14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studenog</a:t>
            </a:r>
          </a:p>
        </p:txBody>
      </p:sp>
      <p:sp>
        <p:nvSpPr>
          <p:cNvPr id="1793" name="Tekstni okvir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2</a:t>
            </a:r>
          </a:p>
        </p:txBody>
      </p:sp>
      <p:sp>
        <p:nvSpPr>
          <p:cNvPr id="1794" name="Tekstni okvir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3.	</a:t>
            </a:r>
          </a:p>
        </p:txBody>
      </p:sp>
      <p:sp>
        <p:nvSpPr>
          <p:cNvPr id="1795" name="Tekstni okvir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4</a:t>
            </a:r>
          </a:p>
        </p:txBody>
      </p:sp>
      <p:sp>
        <p:nvSpPr>
          <p:cNvPr id="1796" name="Tekstni okvir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5</a:t>
            </a:r>
          </a:p>
        </p:txBody>
      </p:sp>
      <p:sp>
        <p:nvSpPr>
          <p:cNvPr id="1797" name="Tekstni okvir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6./7.</a:t>
            </a:r>
          </a:p>
        </p:txBody>
      </p:sp>
      <p:sp>
        <p:nvSpPr>
          <p:cNvPr id="1798" name="Tekstni okvir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8.</a:t>
            </a:r>
          </a:p>
        </p:txBody>
      </p:sp>
      <p:sp>
        <p:nvSpPr>
          <p:cNvPr id="1799" name="Tekstni okvir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kstni okvir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kstni okvir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kstni okvir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kstni okvir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13./14.</a:t>
            </a:r>
          </a:p>
        </p:txBody>
      </p:sp>
      <p:sp>
        <p:nvSpPr>
          <p:cNvPr id="1804" name="Tekstni okvir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kstni okvir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kstni okvir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kstni okvir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kstni okvir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kstni okvir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20./21.</a:t>
            </a:r>
          </a:p>
        </p:txBody>
      </p:sp>
      <p:sp>
        <p:nvSpPr>
          <p:cNvPr id="1810" name="Tekstni okvir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kstni okvir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Tekstni okvir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kstni okvir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kstni okvir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kstni okvir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27./28.</a:t>
            </a:r>
          </a:p>
        </p:txBody>
      </p:sp>
      <p:sp>
        <p:nvSpPr>
          <p:cNvPr id="1816" name="Tekstni okvir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Tekstni okvir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Tekstni okvir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1. prosinca</a:t>
            </a:r>
          </a:p>
        </p:txBody>
      </p:sp>
      <p:sp>
        <p:nvSpPr>
          <p:cNvPr id="1819" name="Tekstni okvir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2</a:t>
            </a:r>
          </a:p>
        </p:txBody>
      </p:sp>
      <p:sp>
        <p:nvSpPr>
          <p:cNvPr id="1820" name="Tekstni okvir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3.</a:t>
            </a:r>
          </a:p>
        </p:txBody>
      </p:sp>
      <p:sp>
        <p:nvSpPr>
          <p:cNvPr id="1821" name="Tekstni okvir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4./5.</a:t>
            </a:r>
          </a:p>
        </p:txBody>
      </p:sp>
      <p:sp>
        <p:nvSpPr>
          <p:cNvPr id="1828" name="Tekstni okvir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r-HR" sz="3600" b="0" noProof="0">
                <a:solidFill>
                  <a:schemeClr val="accent1"/>
                </a:solidFill>
              </a:rPr>
              <a:t>studeni</a:t>
            </a:r>
          </a:p>
        </p:txBody>
      </p:sp>
      <p:sp>
        <p:nvSpPr>
          <p:cNvPr id="69" name="Tekstni okvir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sz="1300" b="0" kern="1200" noProof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70" name="Tekstni okvir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7.</a:t>
            </a:r>
          </a:p>
        </p:txBody>
      </p:sp>
      <p:sp>
        <p:nvSpPr>
          <p:cNvPr id="71" name="Tekstni okvir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8.</a:t>
            </a:r>
          </a:p>
        </p:txBody>
      </p:sp>
      <p:sp>
        <p:nvSpPr>
          <p:cNvPr id="72" name="Tekstni okvir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Tekstni okvir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Tekstni okvir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11./12.</a:t>
            </a:r>
          </a:p>
        </p:txBody>
      </p:sp>
      <p:sp>
        <p:nvSpPr>
          <p:cNvPr id="34" name="Rezervirano mjesto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0" name="Rezervirano mjesto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6" name="Rezervirano mjesto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2" name="Rezervirano mjesto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8" name="Rezervirano mjesto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4" name="Rezervirano mjesto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3" name="Rezervirano mjesto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9" name="Rezervirano mjesto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5" name="Rezervirano mjesto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1" name="Rezervirano mjesto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7" name="Rezervirano mjesto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3" name="Rezervirano mjesto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5" name="Rezervirano mjesto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1" name="Rezervirano mjesto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7" name="Rezervirano mjesto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3" name="Rezervirano mjesto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9" name="Rezervirano mjesto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5" name="Rezervirano mjesto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6" name="Rezervirano mjesto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2" name="Rezervirano mjesto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8" name="Rezervirano mjesto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4" name="Rezervirano mjesto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0" name="Rezervirano mjesto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6" name="Rezervirano mjesto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7" name="Rezervirano mjesto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3" name="Rezervirano mjesto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9" name="Rezervirano mjesto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5" name="Rezervirano mjesto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1" name="Rezervirano mjesto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7" name="Rezervirano mjesto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8" name="Rezervirano mjesto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4" name="Rezervirano mjesto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0" name="Rezervirano mjesto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6" name="Rezervirano mjesto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2" name="Rezervirano mjesto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8" name="Rezervirano mjesto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46AE712B-E059-41A0-ACB6-32521C064A74}" type="datetime1">
              <a:rPr lang="hr-HR" noProof="0" smtClean="0"/>
              <a:t>27.11.2020.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r-HR" noProof="0"/>
              <a:pPr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osina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ni okvir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29. studenog</a:t>
            </a:r>
          </a:p>
        </p:txBody>
      </p:sp>
      <p:sp>
        <p:nvSpPr>
          <p:cNvPr id="1793" name="Tekstni okvir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30</a:t>
            </a:r>
          </a:p>
        </p:txBody>
      </p:sp>
      <p:sp>
        <p:nvSpPr>
          <p:cNvPr id="1794" name="Tekstni okvir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prosinca</a:t>
            </a:r>
          </a:p>
        </p:txBody>
      </p:sp>
      <p:sp>
        <p:nvSpPr>
          <p:cNvPr id="1795" name="Tekstni okvir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kstni okvir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1797" name="Tekstni okvir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hr-HR" sz="1300" b="0" noProof="0">
                <a:solidFill>
                  <a:schemeClr val="tx1"/>
                </a:solidFill>
                <a:effectLst/>
              </a:rPr>
              <a:t>4./5.</a:t>
            </a:r>
            <a:endParaRPr lang="hr-HR" noProof="0">
              <a:solidFill>
                <a:schemeClr val="tx1"/>
              </a:solidFill>
            </a:endParaRPr>
          </a:p>
        </p:txBody>
      </p:sp>
      <p:sp>
        <p:nvSpPr>
          <p:cNvPr id="1798" name="Tekstni okvir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6	</a:t>
            </a:r>
          </a:p>
        </p:txBody>
      </p:sp>
      <p:sp>
        <p:nvSpPr>
          <p:cNvPr id="1799" name="Tekstni okvir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7.</a:t>
            </a:r>
          </a:p>
        </p:txBody>
      </p:sp>
      <p:sp>
        <p:nvSpPr>
          <p:cNvPr id="1800" name="Tekstni okvir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8.</a:t>
            </a:r>
          </a:p>
        </p:txBody>
      </p:sp>
      <p:sp>
        <p:nvSpPr>
          <p:cNvPr id="1801" name="Tekstni okvir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kstni okvir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kstni okvir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11./12.</a:t>
            </a:r>
          </a:p>
        </p:txBody>
      </p:sp>
      <p:sp>
        <p:nvSpPr>
          <p:cNvPr id="1804" name="Tekstni okvir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kstni okvir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kstni okvir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kstni okvir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kstni okvir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kstni okvir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18./19.</a:t>
            </a:r>
          </a:p>
        </p:txBody>
      </p:sp>
      <p:sp>
        <p:nvSpPr>
          <p:cNvPr id="1810" name="Tekstni okvir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kstni okvir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kstni okvir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kstni okvir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kstni okvir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kstni okvir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25./26.</a:t>
            </a:r>
          </a:p>
        </p:txBody>
      </p:sp>
      <p:sp>
        <p:nvSpPr>
          <p:cNvPr id="1816" name="Tekstni okvir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kstni okvir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kstni okvir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kstni okvir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kstni okvir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31</a:t>
            </a:r>
          </a:p>
        </p:txBody>
      </p:sp>
      <p:sp>
        <p:nvSpPr>
          <p:cNvPr id="1821" name="Tekstni okvir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hr-HR" noProof="0">
                <a:solidFill>
                  <a:schemeClr val="bg2">
                    <a:lumMod val="90000"/>
                  </a:schemeClr>
                </a:solidFill>
              </a:rPr>
              <a:t>1/2 siječanj</a:t>
            </a:r>
          </a:p>
        </p:txBody>
      </p:sp>
      <p:sp>
        <p:nvSpPr>
          <p:cNvPr id="1822" name="Tekstni okvir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3.</a:t>
            </a:r>
          </a:p>
        </p:txBody>
      </p:sp>
      <p:sp>
        <p:nvSpPr>
          <p:cNvPr id="1823" name="Tekstni okvir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hr-HR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Tekstni okvir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Tekstni okvir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Tekstni okvir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7.</a:t>
            </a:r>
          </a:p>
        </p:txBody>
      </p:sp>
      <p:sp>
        <p:nvSpPr>
          <p:cNvPr id="1827" name="Tekstni okvir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8./9.</a:t>
            </a:r>
          </a:p>
        </p:txBody>
      </p:sp>
      <p:sp>
        <p:nvSpPr>
          <p:cNvPr id="1828" name="Tekstni okvir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r-HR" sz="3600" b="0" noProof="0">
                <a:solidFill>
                  <a:schemeClr val="accent1"/>
                </a:solidFill>
              </a:rPr>
              <a:t>prosinac</a:t>
            </a:r>
          </a:p>
        </p:txBody>
      </p:sp>
      <p:sp>
        <p:nvSpPr>
          <p:cNvPr id="40" name="Rezervirano mjesto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6" name="Rezervirano mjesto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2" name="Rezervirano mjesto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8" name="Rezervirano mjesto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4" name="Rezervirano mjesto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0" name="Rezervirano mjesto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9" name="Rezervirano mjesto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5" name="Rezervirano mjesto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1" name="Rezervirano mjesto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7" name="Rezervirano mjesto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3" name="Rezervirano mjesto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9" name="Rezervirano mjesto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1" name="Rezervirano mjesto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7" name="Rezervirano mjesto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3" name="Rezervirano mjesto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9" name="Rezervirano mjesto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5" name="Rezervirano mjesto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1" name="Rezervirano mjesto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2" name="Rezervirano mjesto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8" name="Rezervirano mjesto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4" name="Rezervirano mjesto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0" name="Rezervirano mjesto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6" name="Rezervirano mjesto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2" name="Rezervirano mjesto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3" name="Rezervirano mjesto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9" name="Rezervirano mjesto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5" name="Rezervirano mjesto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1" name="Rezervirano mjesto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7" name="Rezervirano mjesto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3" name="Rezervirano mjesto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4" name="Rezervirano mjesto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0" name="Rezervirano mjesto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6" name="Rezervirano mjesto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2" name="Rezervirano mjesto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8" name="Rezervirano mjesto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4" name="Rezervirano mjesto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165004D7-D959-45A2-998F-DED1CD069B47}" type="datetime1">
              <a:rPr lang="hr-HR" noProof="0" smtClean="0"/>
              <a:t>27.11.2020.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r-HR" noProof="0"/>
              <a:pPr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 dirty="0"/>
          </a:p>
        </p:txBody>
      </p:sp>
      <p:grpSp>
        <p:nvGrpSpPr>
          <p:cNvPr id="8" name="desni prsten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Elipsa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pic>
          <p:nvPicPr>
            <p:cNvPr id="10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ijevi prsten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Elipsa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pic>
          <p:nvPicPr>
            <p:cNvPr id="13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14D8DA-771D-4034-8574-6EC5F94352AE}" type="datetime1">
              <a:rPr lang="hr-HR" noProof="0" smtClean="0"/>
              <a:t>27.11.2020.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hr-HR" noProof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 dirty="0"/>
          </a:p>
        </p:txBody>
      </p:sp>
      <p:grpSp>
        <p:nvGrpSpPr>
          <p:cNvPr id="6" name="desni prsten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Elipsa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pic>
          <p:nvPicPr>
            <p:cNvPr id="8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ijevi prsten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Elipsa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pic>
          <p:nvPicPr>
            <p:cNvPr id="11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6F2A4A-140D-4D3C-AB88-AB4CB5CBB97F}" type="datetime1">
              <a:rPr lang="hr-HR" noProof="0" smtClean="0"/>
              <a:t>27.11.2020.</a:t>
            </a:fld>
            <a:endParaRPr lang="hr-HR" noProof="0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hr-HR" noProof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jeni pravokutnik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 dirty="0"/>
          </a:p>
        </p:txBody>
      </p:sp>
      <p:grpSp>
        <p:nvGrpSpPr>
          <p:cNvPr id="18" name="desni prsten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Elipsa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pic>
          <p:nvPicPr>
            <p:cNvPr id="20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ijevi prsten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Elipsa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pic>
          <p:nvPicPr>
            <p:cNvPr id="23" name="Slika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međuprostor_desno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hr-HR" noProof="0" dirty="0"/>
          </a:p>
        </p:txBody>
      </p:sp>
      <p:sp>
        <p:nvSpPr>
          <p:cNvPr id="8" name="međuprostor_lijevo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hr-HR" noProof="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 noProof="0" dirty="0"/>
              <a:t>Kliknite da biste uredili stil podnaslova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EFCC5D-E230-45ED-B6E1-462B2178C7DE}" type="datetime1">
              <a:rPr lang="hr-HR" noProof="0" smtClean="0"/>
              <a:t>27.11.2020.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hr-HR" noProof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ječan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ni okvir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28. prosinca</a:t>
            </a:r>
            <a:endParaRPr lang="hr-HR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3" name="Tekstni okvir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29</a:t>
            </a:r>
            <a:endParaRPr lang="hr-HR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4" name="Tekstni okvir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hr-HR" noProof="0"/>
              <a:t>30</a:t>
            </a:r>
          </a:p>
        </p:txBody>
      </p:sp>
      <p:sp>
        <p:nvSpPr>
          <p:cNvPr id="1795" name="Tekstni okvir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 rtl="0"/>
            <a:r>
              <a:rPr lang="hr-HR" noProof="0"/>
              <a:t>31</a:t>
            </a:r>
          </a:p>
        </p:txBody>
      </p:sp>
      <p:sp>
        <p:nvSpPr>
          <p:cNvPr id="1796" name="Tekstni okvir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siječnja</a:t>
            </a:r>
          </a:p>
        </p:txBody>
      </p:sp>
      <p:sp>
        <p:nvSpPr>
          <p:cNvPr id="1797" name="Tekstni okvir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2./3.</a:t>
            </a:r>
          </a:p>
        </p:txBody>
      </p:sp>
      <p:sp>
        <p:nvSpPr>
          <p:cNvPr id="1798" name="Tekstni okvir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kstni okvir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Tekstni okvir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Tekstni okvir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7.</a:t>
            </a:r>
          </a:p>
        </p:txBody>
      </p:sp>
      <p:sp>
        <p:nvSpPr>
          <p:cNvPr id="1802" name="Tekstni okvir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8.</a:t>
            </a:r>
          </a:p>
        </p:txBody>
      </p:sp>
      <p:sp>
        <p:nvSpPr>
          <p:cNvPr id="1803" name="Tekstni okvir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9./10.</a:t>
            </a:r>
          </a:p>
        </p:txBody>
      </p:sp>
      <p:sp>
        <p:nvSpPr>
          <p:cNvPr id="1804" name="Tekstni okvir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Tekstni okvir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Tekstni okvir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Tekstni okvir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Tekstni okvir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Tekstni okvir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16./17.</a:t>
            </a:r>
          </a:p>
        </p:txBody>
      </p:sp>
      <p:sp>
        <p:nvSpPr>
          <p:cNvPr id="1810" name="Tekstni okvir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Tekstni okvir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Tekstni okvir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Tekstni okvir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Tekstni okvir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Tekstni okvir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23./24.</a:t>
            </a:r>
          </a:p>
        </p:txBody>
      </p:sp>
      <p:sp>
        <p:nvSpPr>
          <p:cNvPr id="1816" name="Tekstni okvir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Tekstni okvir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Tekstni okvir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kstni okvir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820" name="Tekstni okvir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1" name="Tekstni okvir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30./31.</a:t>
            </a:r>
          </a:p>
        </p:txBody>
      </p:sp>
      <p:sp>
        <p:nvSpPr>
          <p:cNvPr id="1822" name="Tekstni okvir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1 veljača</a:t>
            </a:r>
          </a:p>
        </p:txBody>
      </p:sp>
      <p:sp>
        <p:nvSpPr>
          <p:cNvPr id="1823" name="Tekstni okvir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hr-HR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2</a:t>
            </a:r>
          </a:p>
        </p:txBody>
      </p:sp>
      <p:sp>
        <p:nvSpPr>
          <p:cNvPr id="1824" name="Tekstni okvir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3.</a:t>
            </a:r>
          </a:p>
        </p:txBody>
      </p:sp>
      <p:sp>
        <p:nvSpPr>
          <p:cNvPr id="1825" name="Tekstni okvir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6" name="Tekstni okvir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7" name="Tekstni okvir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1">
                    <a:lumMod val="85000"/>
                  </a:schemeClr>
                </a:solidFill>
              </a:rPr>
              <a:t>6./7.</a:t>
            </a:r>
          </a:p>
        </p:txBody>
      </p:sp>
      <p:sp>
        <p:nvSpPr>
          <p:cNvPr id="1828" name="Tekstni okvir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r-HR" sz="3600" b="0" noProof="0">
                <a:solidFill>
                  <a:schemeClr val="accent1"/>
                </a:solidFill>
              </a:rPr>
              <a:t>siječanj</a:t>
            </a:r>
          </a:p>
        </p:txBody>
      </p:sp>
      <p:sp>
        <p:nvSpPr>
          <p:cNvPr id="41" name="Rezervirano mjesto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7" name="Rezervirano mjesto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3" name="Rezervirano mjesto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9" name="Rezervirano mjesto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5" name="Rezervirano mjesto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1" name="Rezervirano mjesto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6" name="Rezervirano mjesto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2" name="Rezervirano mjesto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8" name="Rezervirano mjesto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4" name="Rezervirano mjesto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0" name="Rezervirano mjesto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2" name="Rezervirano mjesto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8" name="Rezervirano mjesto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4" name="Rezervirano mjesto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0" name="Rezervirano mjesto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6" name="Rezervirano mjesto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2" name="Rezervirano mjesto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3" name="Rezervirano mjesto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9" name="Rezervirano mjesto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5" name="Rezervirano mjesto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1" name="Rezervirano mjesto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7" name="Rezervirano mjesto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3" name="Rezervirano mjesto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4" name="Rezervirano mjesto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0" name="Rezervirano mjesto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6" name="Rezervirano mjesto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2" name="Rezervirano mjesto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8" name="Rezervirano mjesto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4" name="Rezervirano mjesto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5" name="Rezervirano mjesto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1" name="Rezervirano mjesto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7" name="Rezervirano mjesto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3" name="Rezervirano mjesto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9" name="Rezervirano mjesto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5" name="Rezervirano mjesto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1CB8B882-3119-42A1-B4AE-C3497A760212}" type="datetime1">
              <a:rPr lang="hr-HR" noProof="0" smtClean="0"/>
              <a:t>27.11.2020.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r-HR" noProof="0"/>
              <a:pPr/>
              <a:t>‹#›</a:t>
            </a:fld>
            <a:endParaRPr lang="hr-HR" noProof="0"/>
          </a:p>
        </p:txBody>
      </p:sp>
      <p:sp>
        <p:nvSpPr>
          <p:cNvPr id="78" name="Tekst uputa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hr-HR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Napomena: </a:t>
            </a:r>
          </a:p>
          <a:p>
            <a:pPr rtl="0">
              <a:spcBef>
                <a:spcPts val="1200"/>
              </a:spcBef>
            </a:pPr>
            <a:r>
              <a:rPr lang="hr-HR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Taj predložak možete ispisati da biste ga koristili kao zidni kalendar. Možete i kopirati slajd za bilo koji mjesec da biste ga dodali u vlastitu prezentaciju.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ljač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ni okvir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hr-HR" sz="14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veljača</a:t>
            </a:r>
          </a:p>
        </p:txBody>
      </p:sp>
      <p:sp>
        <p:nvSpPr>
          <p:cNvPr id="1793" name="Tekstni okvir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2</a:t>
            </a:r>
          </a:p>
        </p:txBody>
      </p:sp>
      <p:sp>
        <p:nvSpPr>
          <p:cNvPr id="1794" name="Tekstni okvir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3.</a:t>
            </a:r>
          </a:p>
        </p:txBody>
      </p:sp>
      <p:sp>
        <p:nvSpPr>
          <p:cNvPr id="1795" name="Tekstni okvir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4</a:t>
            </a:r>
          </a:p>
        </p:txBody>
      </p:sp>
      <p:sp>
        <p:nvSpPr>
          <p:cNvPr id="1796" name="Tekstni okvir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5</a:t>
            </a:r>
          </a:p>
        </p:txBody>
      </p:sp>
      <p:sp>
        <p:nvSpPr>
          <p:cNvPr id="1797" name="Tekstni okvir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6./7.</a:t>
            </a:r>
          </a:p>
        </p:txBody>
      </p:sp>
      <p:sp>
        <p:nvSpPr>
          <p:cNvPr id="1798" name="Tekstni okvir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8.</a:t>
            </a:r>
          </a:p>
        </p:txBody>
      </p:sp>
      <p:sp>
        <p:nvSpPr>
          <p:cNvPr id="1799" name="Tekstni okvir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kstni okvir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kstni okvir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kstni okvir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kstni okvir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13./14.</a:t>
            </a:r>
          </a:p>
        </p:txBody>
      </p:sp>
      <p:sp>
        <p:nvSpPr>
          <p:cNvPr id="1804" name="Tekstni okvir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kstni okvir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kstni okvir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kstni okvir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kstni okvir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kstni okvir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20./21.</a:t>
            </a:r>
          </a:p>
        </p:txBody>
      </p:sp>
      <p:sp>
        <p:nvSpPr>
          <p:cNvPr id="1810" name="Tekstni okvir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kstni okvir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Tekstni okvir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kstni okvir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kstni okvir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kstni okvir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27./28.</a:t>
            </a:r>
          </a:p>
        </p:txBody>
      </p:sp>
      <p:sp>
        <p:nvSpPr>
          <p:cNvPr id="1816" name="Tekstni okvir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1 ožujak</a:t>
            </a:r>
          </a:p>
        </p:txBody>
      </p:sp>
      <p:sp>
        <p:nvSpPr>
          <p:cNvPr id="1817" name="Tekstni okvir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2</a:t>
            </a:r>
          </a:p>
        </p:txBody>
      </p:sp>
      <p:sp>
        <p:nvSpPr>
          <p:cNvPr id="1818" name="Tekstni okvir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3.</a:t>
            </a:r>
          </a:p>
        </p:txBody>
      </p:sp>
      <p:sp>
        <p:nvSpPr>
          <p:cNvPr id="1819" name="Tekstni okvir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4</a:t>
            </a:r>
          </a:p>
        </p:txBody>
      </p:sp>
      <p:sp>
        <p:nvSpPr>
          <p:cNvPr id="1820" name="Tekstni okvir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5</a:t>
            </a:r>
          </a:p>
        </p:txBody>
      </p:sp>
      <p:sp>
        <p:nvSpPr>
          <p:cNvPr id="1821" name="Tekstni okvir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6./7.</a:t>
            </a:r>
          </a:p>
        </p:txBody>
      </p:sp>
      <p:sp>
        <p:nvSpPr>
          <p:cNvPr id="1828" name="Tekstni okvir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r-HR" sz="3600" b="0" noProof="0">
                <a:solidFill>
                  <a:schemeClr val="accent1"/>
                </a:solidFill>
              </a:rPr>
              <a:t>veljača</a:t>
            </a:r>
          </a:p>
        </p:txBody>
      </p:sp>
      <p:sp>
        <p:nvSpPr>
          <p:cNvPr id="69" name="Tekstni okvir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8.</a:t>
            </a:r>
          </a:p>
        </p:txBody>
      </p:sp>
      <p:sp>
        <p:nvSpPr>
          <p:cNvPr id="70" name="Tekstni okvir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1" name="Tekstni okvir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2" name="Tekstni okvir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11</a:t>
            </a:r>
          </a:p>
        </p:txBody>
      </p:sp>
      <p:sp>
        <p:nvSpPr>
          <p:cNvPr id="73" name="Tekstni okvir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12</a:t>
            </a:r>
          </a:p>
        </p:txBody>
      </p:sp>
      <p:sp>
        <p:nvSpPr>
          <p:cNvPr id="74" name="Tekstni okvir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13./14.</a:t>
            </a:r>
          </a:p>
        </p:txBody>
      </p:sp>
      <p:sp>
        <p:nvSpPr>
          <p:cNvPr id="34" name="Rezervirano mjesto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0" name="Rezervirano mjesto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6" name="Rezervirano mjesto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2" name="Rezervirano mjesto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8" name="Rezervirano mjesto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4" name="Rezervirano mjesto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3" name="Rezervirano mjesto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9" name="Rezervirano mjesto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5" name="Rezervirano mjesto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1" name="Rezervirano mjesto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7" name="Rezervirano mjesto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3" name="Rezervirano mjesto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5" name="Rezervirano mjesto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1" name="Rezervirano mjesto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7" name="Rezervirano mjesto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3" name="Rezervirano mjesto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9" name="Rezervirano mjesto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5" name="Rezervirano mjesto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6" name="Rezervirano mjesto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2" name="Rezervirano mjesto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8" name="Rezervirano mjesto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4" name="Rezervirano mjesto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0" name="Rezervirano mjesto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6" name="Rezervirano mjesto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7" name="Rezervirano mjesto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3" name="Rezervirano mjesto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9" name="Rezervirano mjesto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5" name="Rezervirano mjesto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1" name="Rezervirano mjesto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7" name="Rezervirano mjesto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8" name="Rezervirano mjesto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4" name="Rezervirano mjesto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0" name="Rezervirano mjesto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6" name="Rezervirano mjesto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2" name="Rezervirano mjesto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8" name="Rezervirano mjesto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8DE3237D-772F-442B-8605-E2293537A9C0}" type="datetime1">
              <a:rPr lang="hr-HR" noProof="0" smtClean="0"/>
              <a:t>27.11.2020.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r-HR" noProof="0"/>
              <a:pPr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žuj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ni okvir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hr-HR" sz="140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ožujak</a:t>
            </a:r>
          </a:p>
        </p:txBody>
      </p:sp>
      <p:sp>
        <p:nvSpPr>
          <p:cNvPr id="1793" name="Tekstni okvir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2</a:t>
            </a:r>
          </a:p>
        </p:txBody>
      </p:sp>
      <p:sp>
        <p:nvSpPr>
          <p:cNvPr id="1794" name="Tekstni okvir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endParaRPr lang="hr-HR" noProof="0"/>
          </a:p>
          <a:p>
            <a:pPr lvl="0" rtl="0"/>
            <a:r>
              <a:rPr lang="hr-HR" noProof="0"/>
              <a:t>3.</a:t>
            </a:r>
          </a:p>
          <a:p>
            <a:pPr lvl="0" rtl="0"/>
            <a:endParaRPr lang="hr-HR" noProof="0"/>
          </a:p>
        </p:txBody>
      </p:sp>
      <p:sp>
        <p:nvSpPr>
          <p:cNvPr id="1795" name="Tekstni okvir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4</a:t>
            </a:r>
          </a:p>
        </p:txBody>
      </p:sp>
      <p:sp>
        <p:nvSpPr>
          <p:cNvPr id="1796" name="Tekstni okvir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5</a:t>
            </a:r>
          </a:p>
        </p:txBody>
      </p:sp>
      <p:sp>
        <p:nvSpPr>
          <p:cNvPr id="1797" name="Tekstni okvir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6./7.</a:t>
            </a:r>
          </a:p>
        </p:txBody>
      </p:sp>
      <p:sp>
        <p:nvSpPr>
          <p:cNvPr id="1798" name="Tekstni okvir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8.</a:t>
            </a:r>
          </a:p>
        </p:txBody>
      </p:sp>
      <p:sp>
        <p:nvSpPr>
          <p:cNvPr id="1799" name="Tekstni okvir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kstni okvir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kstni okvir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kstni okvir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kstni okvir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13./14.</a:t>
            </a:r>
          </a:p>
        </p:txBody>
      </p:sp>
      <p:sp>
        <p:nvSpPr>
          <p:cNvPr id="1804" name="Tekstni okvir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kstni okvir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kstni okvir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kstni okvir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kstni okvir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kstni okvir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20./21.</a:t>
            </a:r>
          </a:p>
        </p:txBody>
      </p:sp>
      <p:sp>
        <p:nvSpPr>
          <p:cNvPr id="1810" name="Tekstni okvir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kstni okvir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Tekstni okvir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kstni okvir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kstni okvir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kstni okvir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27./28.</a:t>
            </a:r>
          </a:p>
        </p:txBody>
      </p:sp>
      <p:sp>
        <p:nvSpPr>
          <p:cNvPr id="1816" name="Tekstni okvir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Tekstni okvir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Tekstni okvir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19" name="Tekstni okvir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1. travnja</a:t>
            </a:r>
          </a:p>
        </p:txBody>
      </p:sp>
      <p:sp>
        <p:nvSpPr>
          <p:cNvPr id="1820" name="Tekstni okvir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2</a:t>
            </a:r>
          </a:p>
        </p:txBody>
      </p:sp>
      <p:sp>
        <p:nvSpPr>
          <p:cNvPr id="1821" name="Tekstni okvir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3./4.</a:t>
            </a:r>
          </a:p>
        </p:txBody>
      </p:sp>
      <p:sp>
        <p:nvSpPr>
          <p:cNvPr id="1828" name="Tekstni okvir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r-HR" sz="3600" b="0" noProof="0">
                <a:solidFill>
                  <a:schemeClr val="accent1"/>
                </a:solidFill>
              </a:rPr>
              <a:t>ožujak</a:t>
            </a:r>
          </a:p>
        </p:txBody>
      </p:sp>
      <p:sp>
        <p:nvSpPr>
          <p:cNvPr id="69" name="Tekstni okvir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5</a:t>
            </a:r>
          </a:p>
        </p:txBody>
      </p:sp>
      <p:sp>
        <p:nvSpPr>
          <p:cNvPr id="70" name="Tekstni okvir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6</a:t>
            </a:r>
          </a:p>
        </p:txBody>
      </p:sp>
      <p:sp>
        <p:nvSpPr>
          <p:cNvPr id="71" name="Tekstni okvir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7.</a:t>
            </a:r>
          </a:p>
        </p:txBody>
      </p:sp>
      <p:sp>
        <p:nvSpPr>
          <p:cNvPr id="72" name="Tekstni okvir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8.</a:t>
            </a:r>
          </a:p>
        </p:txBody>
      </p:sp>
      <p:sp>
        <p:nvSpPr>
          <p:cNvPr id="73" name="Tekstni okvir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Tekstni okvir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10./11.</a:t>
            </a:r>
          </a:p>
        </p:txBody>
      </p:sp>
      <p:sp>
        <p:nvSpPr>
          <p:cNvPr id="34" name="Rezervirano mjesto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0" name="Rezervirano mjesto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6" name="Rezervirano mjesto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2" name="Rezervirano mjesto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8" name="Rezervirano mjesto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4" name="Rezervirano mjesto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3" name="Rezervirano mjesto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9" name="Rezervirano mjesto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5" name="Rezervirano mjesto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1" name="Rezervirano mjesto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7" name="Rezervirano mjesto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3" name="Rezervirano mjesto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5" name="Rezervirano mjesto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1" name="Rezervirano mjesto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7" name="Rezervirano mjesto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3" name="Rezervirano mjesto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9" name="Rezervirano mjesto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5" name="Rezervirano mjesto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6" name="Rezervirano mjesto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2" name="Rezervirano mjesto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8" name="Rezervirano mjesto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4" name="Rezervirano mjesto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0" name="Rezervirano mjesto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6" name="Rezervirano mjesto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7" name="Rezervirano mjesto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3" name="Rezervirano mjesto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9" name="Rezervirano mjesto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5" name="Rezervirano mjesto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1" name="Rezervirano mjesto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7" name="Rezervirano mjesto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8" name="Rezervirano mjesto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4" name="Rezervirano mjesto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0" name="Rezervirano mjesto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6" name="Rezervirano mjesto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2" name="Rezervirano mjesto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8" name="Rezervirano mjesto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E9EFC769-E5D2-45E5-BA76-4B977A5E13FD}" type="datetime1">
              <a:rPr lang="hr-HR" noProof="0" smtClean="0"/>
              <a:t>27.11.2020.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r-HR" noProof="0"/>
              <a:pPr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van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ni okvir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29. ožujka</a:t>
            </a:r>
          </a:p>
        </p:txBody>
      </p:sp>
      <p:sp>
        <p:nvSpPr>
          <p:cNvPr id="1793" name="Tekstni okvir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4" name="Tekstni okvir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endParaRPr lang="hr-HR" noProof="0"/>
          </a:p>
          <a:p>
            <a:pPr lvl="0" rtl="0"/>
            <a:r>
              <a:rPr lang="hr-HR" noProof="0"/>
              <a:t>31</a:t>
            </a:r>
          </a:p>
          <a:p>
            <a:pPr lvl="0" rtl="0"/>
            <a:endParaRPr lang="hr-HR" noProof="0"/>
          </a:p>
        </p:txBody>
      </p:sp>
      <p:sp>
        <p:nvSpPr>
          <p:cNvPr id="1795" name="Tekstni okvir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300" b="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travnja</a:t>
            </a:r>
          </a:p>
          <a:p>
            <a:pPr lvl="0" rtl="0"/>
            <a:endParaRPr lang="hr-HR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6" name="Tekstni okvir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300" b="0" noProof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hr-HR" noProof="0">
              <a:solidFill>
                <a:schemeClr val="tx1"/>
              </a:solidFill>
            </a:endParaRPr>
          </a:p>
        </p:txBody>
      </p:sp>
      <p:sp>
        <p:nvSpPr>
          <p:cNvPr id="1797" name="Tekstni okvir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tx1"/>
                </a:solidFill>
              </a:rPr>
              <a:t>3./4.</a:t>
            </a:r>
          </a:p>
        </p:txBody>
      </p:sp>
      <p:sp>
        <p:nvSpPr>
          <p:cNvPr id="1798" name="Tekstni okvir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1799" name="Tekstni okvir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kstni okvir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7.</a:t>
            </a:r>
          </a:p>
        </p:txBody>
      </p:sp>
      <p:sp>
        <p:nvSpPr>
          <p:cNvPr id="1801" name="Tekstni okvir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8.</a:t>
            </a:r>
          </a:p>
        </p:txBody>
      </p:sp>
      <p:sp>
        <p:nvSpPr>
          <p:cNvPr id="1802" name="Tekstni okvir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kstni okvir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10./11.</a:t>
            </a:r>
          </a:p>
        </p:txBody>
      </p:sp>
      <p:sp>
        <p:nvSpPr>
          <p:cNvPr id="1804" name="Tekstni okvir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kstni okvir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kstni okvir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kstni okvir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kstni okvir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kstni okvir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17./18.</a:t>
            </a:r>
          </a:p>
        </p:txBody>
      </p:sp>
      <p:sp>
        <p:nvSpPr>
          <p:cNvPr id="1810" name="Tekstni okvir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kstni okvir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kstni okvir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kstni okvir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kstni okvir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kstni okvir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24./25.</a:t>
            </a:r>
          </a:p>
        </p:txBody>
      </p:sp>
      <p:sp>
        <p:nvSpPr>
          <p:cNvPr id="1816" name="Tekstni okvir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kstni okvir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kstni okvir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kstni okvir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Tekstni okvir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hr-HR" noProof="0"/>
              <a:t>30</a:t>
            </a:r>
          </a:p>
        </p:txBody>
      </p:sp>
      <p:sp>
        <p:nvSpPr>
          <p:cNvPr id="1821" name="Tekstni okvir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1/2 svibnja</a:t>
            </a:r>
          </a:p>
        </p:txBody>
      </p:sp>
      <p:sp>
        <p:nvSpPr>
          <p:cNvPr id="1822" name="Tekstni okvir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3.</a:t>
            </a:r>
          </a:p>
        </p:txBody>
      </p:sp>
      <p:sp>
        <p:nvSpPr>
          <p:cNvPr id="1823" name="Tekstni okvir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4`</a:t>
            </a:r>
          </a:p>
        </p:txBody>
      </p:sp>
      <p:sp>
        <p:nvSpPr>
          <p:cNvPr id="1824" name="Tekstni okvir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Tekstni okvir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Tekstni okvir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7.</a:t>
            </a:r>
          </a:p>
        </p:txBody>
      </p:sp>
      <p:sp>
        <p:nvSpPr>
          <p:cNvPr id="1827" name="Tekstni okvir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8./9.</a:t>
            </a:r>
          </a:p>
        </p:txBody>
      </p:sp>
      <p:sp>
        <p:nvSpPr>
          <p:cNvPr id="1828" name="Tekstni okvir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r-HR" sz="3600" b="0" noProof="0">
                <a:solidFill>
                  <a:schemeClr val="accent1"/>
                </a:solidFill>
              </a:rPr>
              <a:t>travanj</a:t>
            </a:r>
          </a:p>
        </p:txBody>
      </p:sp>
      <p:sp>
        <p:nvSpPr>
          <p:cNvPr id="40" name="Rezervirano mjesto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6" name="Rezervirano mjesto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2" name="Rezervirano mjesto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8" name="Rezervirano mjesto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4" name="Rezervirano mjesto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0" name="Rezervirano mjesto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9" name="Rezervirano mjesto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5" name="Rezervirano mjesto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1" name="Rezervirano mjesto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7" name="Rezervirano mjesto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3" name="Rezervirano mjesto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9" name="Rezervirano mjesto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1" name="Rezervirano mjesto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7" name="Rezervirano mjesto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3" name="Rezervirano mjesto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9" name="Rezervirano mjesto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5" name="Rezervirano mjesto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1" name="Rezervirano mjesto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2" name="Rezervirano mjesto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8" name="Rezervirano mjesto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4" name="Rezervirano mjesto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0" name="Rezervirano mjesto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6" name="Rezervirano mjesto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2" name="Rezervirano mjesto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3" name="Rezervirano mjesto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9" name="Rezervirano mjesto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5" name="Rezervirano mjesto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1" name="Rezervirano mjesto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7" name="Rezervirano mjesto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3" name="Rezervirano mjesto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4" name="Rezervirano mjesto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0" name="Rezervirano mjesto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6" name="Rezervirano mjesto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2" name="Rezervirano mjesto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8" name="Rezervirano mjesto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4" name="Rezervirano mjesto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120CA4B5-D23F-4745-B337-878E0F61BFAE}" type="datetime1">
              <a:rPr lang="hr-HR" noProof="0" smtClean="0"/>
              <a:t>27.11.2020.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r-HR" noProof="0"/>
              <a:pPr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v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ni okvir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26. travnja</a:t>
            </a:r>
          </a:p>
        </p:txBody>
      </p:sp>
      <p:sp>
        <p:nvSpPr>
          <p:cNvPr id="1793" name="Tekstni okvir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hr-HR" sz="1300" b="0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27</a:t>
            </a:r>
          </a:p>
        </p:txBody>
      </p:sp>
      <p:sp>
        <p:nvSpPr>
          <p:cNvPr id="1794" name="Tekstni okvir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kern="1200" cap="none" spc="0" noProof="0">
                <a:ln w="0"/>
                <a:solidFill>
                  <a:schemeClr val="tx1">
                    <a:lumMod val="20000"/>
                    <a:lumOff val="8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5" name="Tekstni okvir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hr-HR" noProof="0">
                <a:solidFill>
                  <a:schemeClr val="tx1">
                    <a:lumMod val="20000"/>
                    <a:lumOff val="80000"/>
                  </a:schemeClr>
                </a:solidFill>
              </a:rPr>
              <a:t>29</a:t>
            </a:r>
          </a:p>
        </p:txBody>
      </p:sp>
      <p:sp>
        <p:nvSpPr>
          <p:cNvPr id="1796" name="Tekstni okvir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30</a:t>
            </a:r>
          </a:p>
        </p:txBody>
      </p:sp>
      <p:sp>
        <p:nvSpPr>
          <p:cNvPr id="1797" name="Tekstni okvir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svibnja</a:t>
            </a:r>
          </a:p>
        </p:txBody>
      </p:sp>
      <p:sp>
        <p:nvSpPr>
          <p:cNvPr id="1798" name="Tekstni okvir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1799" name="Tekstni okvir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kstni okvir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kstni okvir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kstni okvir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7.</a:t>
            </a:r>
          </a:p>
        </p:txBody>
      </p:sp>
      <p:sp>
        <p:nvSpPr>
          <p:cNvPr id="1803" name="Tekstni okvir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8./9.</a:t>
            </a:r>
          </a:p>
        </p:txBody>
      </p:sp>
      <p:sp>
        <p:nvSpPr>
          <p:cNvPr id="1804" name="Tekstni okvir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kstni okvir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kstni okvir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kstni okvir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kstni okvir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kstni okvir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15./16.</a:t>
            </a:r>
          </a:p>
        </p:txBody>
      </p:sp>
      <p:sp>
        <p:nvSpPr>
          <p:cNvPr id="1810" name="Tekstni okvir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kstni okvir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kstni okvir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kstni okvir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kstni okvir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kstni okvir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22./23.</a:t>
            </a:r>
          </a:p>
        </p:txBody>
      </p:sp>
      <p:sp>
        <p:nvSpPr>
          <p:cNvPr id="1816" name="Tekstni okvir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kstni okvir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kstni okvir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kstni okvir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kstni okvir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tx1"/>
                </a:solidFill>
              </a:rPr>
              <a:t>28</a:t>
            </a:r>
            <a:endParaRPr lang="hr-HR" noProof="0"/>
          </a:p>
        </p:txBody>
      </p:sp>
      <p:sp>
        <p:nvSpPr>
          <p:cNvPr id="1821" name="Tekstni okvir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>
                <a:solidFill>
                  <a:schemeClr val="tx1"/>
                </a:solidFill>
              </a:rPr>
              <a:t>29./30.</a:t>
            </a:r>
          </a:p>
        </p:txBody>
      </p:sp>
      <p:sp>
        <p:nvSpPr>
          <p:cNvPr id="1828" name="Tekstni okvir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r-HR" sz="3600" b="0" noProof="0">
                <a:solidFill>
                  <a:schemeClr val="accent1"/>
                </a:solidFill>
              </a:rPr>
              <a:t>svibanj</a:t>
            </a:r>
          </a:p>
        </p:txBody>
      </p:sp>
      <p:sp>
        <p:nvSpPr>
          <p:cNvPr id="69" name="Tekstni okvir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31</a:t>
            </a:r>
          </a:p>
        </p:txBody>
      </p:sp>
      <p:sp>
        <p:nvSpPr>
          <p:cNvPr id="70" name="Tekstni okvir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1. lipnja</a:t>
            </a:r>
          </a:p>
        </p:txBody>
      </p:sp>
      <p:sp>
        <p:nvSpPr>
          <p:cNvPr id="71" name="Tekstni okvir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Tekstni okvir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3.</a:t>
            </a:r>
          </a:p>
        </p:txBody>
      </p:sp>
      <p:sp>
        <p:nvSpPr>
          <p:cNvPr id="73" name="Tekstni okvir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Tekstni okvir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5./6.</a:t>
            </a:r>
          </a:p>
        </p:txBody>
      </p:sp>
      <p:sp>
        <p:nvSpPr>
          <p:cNvPr id="34" name="Rezervirano mjesto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0" name="Rezervirano mjesto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6" name="Rezervirano mjesto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2" name="Rezervirano mjesto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8" name="Rezervirano mjesto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4" name="Rezervirano mjesto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3" name="Rezervirano mjesto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9" name="Rezervirano mjesto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5" name="Rezervirano mjesto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1" name="Rezervirano mjesto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7" name="Rezervirano mjesto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3" name="Rezervirano mjesto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5" name="Rezervirano mjesto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1" name="Rezervirano mjesto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7" name="Rezervirano mjesto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3" name="Rezervirano mjesto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9" name="Rezervirano mjesto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5" name="Rezervirano mjesto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6" name="Rezervirano mjesto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2" name="Rezervirano mjesto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8" name="Rezervirano mjesto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4" name="Rezervirano mjesto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0" name="Rezervirano mjesto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6" name="Rezervirano mjesto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7" name="Rezervirano mjesto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3" name="Rezervirano mjesto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9" name="Rezervirano mjesto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5" name="Rezervirano mjesto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1" name="Rezervirano mjesto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7" name="Rezervirano mjesto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8" name="Rezervirano mjesto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4" name="Rezervirano mjesto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0" name="Rezervirano mjesto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6" name="Rezervirano mjesto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2" name="Rezervirano mjesto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8" name="Rezervirano mjesto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EFF6D813-148E-4C0B-BCDB-15E2856AA895}" type="datetime1">
              <a:rPr lang="hr-HR" noProof="0" smtClean="0"/>
              <a:t>27.11.2020.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r-HR" noProof="0"/>
              <a:pPr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pan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ni okvir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/>
              <a:t>31. svibnja</a:t>
            </a:r>
          </a:p>
        </p:txBody>
      </p:sp>
      <p:sp>
        <p:nvSpPr>
          <p:cNvPr id="1793" name="Tekstni okvir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lipnja</a:t>
            </a:r>
          </a:p>
        </p:txBody>
      </p:sp>
      <p:sp>
        <p:nvSpPr>
          <p:cNvPr id="1794" name="Tekstni okvir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kstni okvir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hr-HR" sz="1300" noProof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1796" name="Tekstni okvir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tx1"/>
                </a:solidFill>
              </a:rPr>
              <a:t>4	</a:t>
            </a:r>
          </a:p>
        </p:txBody>
      </p:sp>
      <p:sp>
        <p:nvSpPr>
          <p:cNvPr id="1797" name="Tekstni okvir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5./6.</a:t>
            </a:r>
          </a:p>
        </p:txBody>
      </p:sp>
      <p:sp>
        <p:nvSpPr>
          <p:cNvPr id="1798" name="Tekstni okvir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7.</a:t>
            </a:r>
          </a:p>
        </p:txBody>
      </p:sp>
      <p:sp>
        <p:nvSpPr>
          <p:cNvPr id="1799" name="Tekstni okvir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8.</a:t>
            </a:r>
          </a:p>
        </p:txBody>
      </p:sp>
      <p:sp>
        <p:nvSpPr>
          <p:cNvPr id="1800" name="Tekstni okvir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kstni okvir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kstni okvir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kstni okvir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12./13.</a:t>
            </a:r>
          </a:p>
        </p:txBody>
      </p:sp>
      <p:sp>
        <p:nvSpPr>
          <p:cNvPr id="1804" name="Tekstni okvir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kstni okvir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kstni okvir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kstni okvir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kstni okvir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kstni okvir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19./20.</a:t>
            </a:r>
          </a:p>
        </p:txBody>
      </p:sp>
      <p:sp>
        <p:nvSpPr>
          <p:cNvPr id="1810" name="Tekstni okvir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kstni okvir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kstni okvir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kstni okvir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kstni okvir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kstni okvir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26./27.</a:t>
            </a:r>
          </a:p>
        </p:txBody>
      </p:sp>
      <p:sp>
        <p:nvSpPr>
          <p:cNvPr id="1816" name="Tekstni okvir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kstni okvir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kstni okvir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30</a:t>
            </a:r>
          </a:p>
        </p:txBody>
      </p:sp>
      <p:sp>
        <p:nvSpPr>
          <p:cNvPr id="1819" name="Tekstni okvir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>
                <a:solidFill>
                  <a:schemeClr val="bg2">
                    <a:lumMod val="90000"/>
                  </a:schemeClr>
                </a:solidFill>
              </a:rPr>
              <a:t>1. srpnja</a:t>
            </a:r>
          </a:p>
        </p:txBody>
      </p:sp>
      <p:sp>
        <p:nvSpPr>
          <p:cNvPr id="1820" name="Tekstni okvir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hr-HR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Tekstni okvir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3./4.</a:t>
            </a:r>
          </a:p>
        </p:txBody>
      </p:sp>
      <p:sp>
        <p:nvSpPr>
          <p:cNvPr id="1828" name="Tekstni okvir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r-HR" sz="3600" b="0" noProof="0">
                <a:solidFill>
                  <a:schemeClr val="accent1"/>
                </a:solidFill>
              </a:rPr>
              <a:t>lipanj</a:t>
            </a:r>
          </a:p>
        </p:txBody>
      </p:sp>
      <p:sp>
        <p:nvSpPr>
          <p:cNvPr id="69" name="Tekstni okvir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0" name="Tekstni okvir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1" name="Tekstni okvir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7.</a:t>
            </a:r>
          </a:p>
        </p:txBody>
      </p:sp>
      <p:sp>
        <p:nvSpPr>
          <p:cNvPr id="72" name="Tekstni okvir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8.</a:t>
            </a:r>
          </a:p>
        </p:txBody>
      </p:sp>
      <p:sp>
        <p:nvSpPr>
          <p:cNvPr id="73" name="Tekstni okvir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4" name="Tekstni okvir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10./11.</a:t>
            </a:r>
          </a:p>
        </p:txBody>
      </p:sp>
      <p:sp>
        <p:nvSpPr>
          <p:cNvPr id="34" name="Rezervirano mjesto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0" name="Rezervirano mjesto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6" name="Rezervirano mjesto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2" name="Rezervirano mjesto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8" name="Rezervirano mjesto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4" name="Rezervirano mjesto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3" name="Rezervirano mjesto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9" name="Rezervirano mjesto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5" name="Rezervirano mjesto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1" name="Rezervirano mjesto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7" name="Rezervirano mjesto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3" name="Rezervirano mjesto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5" name="Rezervirano mjesto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1" name="Rezervirano mjesto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7" name="Rezervirano mjesto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3" name="Rezervirano mjesto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9" name="Rezervirano mjesto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5" name="Rezervirano mjesto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6" name="Rezervirano mjesto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2" name="Rezervirano mjesto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8" name="Rezervirano mjesto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4" name="Rezervirano mjesto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0" name="Rezervirano mjesto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6" name="Rezervirano mjesto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7" name="Rezervirano mjesto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3" name="Rezervirano mjesto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9" name="Rezervirano mjesto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5" name="Rezervirano mjesto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1" name="Rezervirano mjesto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7" name="Rezervirano mjesto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8" name="Rezervirano mjesto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4" name="Rezervirano mjesto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0" name="Rezervirano mjesto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6" name="Rezervirano mjesto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2" name="Rezervirano mjesto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8" name="Rezervirano mjesto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40293C9D-8698-48D5-B368-971CFAD992E3}" type="datetime1">
              <a:rPr lang="hr-HR" noProof="0" smtClean="0"/>
              <a:t>27.11.2020.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r-HR" noProof="0"/>
              <a:pPr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rpan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ni okvir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28. lipnja</a:t>
            </a:r>
          </a:p>
        </p:txBody>
      </p:sp>
      <p:sp>
        <p:nvSpPr>
          <p:cNvPr id="1793" name="Tekstni okvir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4" name="Tekstni okvir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hr-HR" noProof="0"/>
              <a:t>30</a:t>
            </a:r>
          </a:p>
        </p:txBody>
      </p:sp>
      <p:sp>
        <p:nvSpPr>
          <p:cNvPr id="1795" name="Tekstni okvir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srpnja</a:t>
            </a:r>
          </a:p>
        </p:txBody>
      </p:sp>
      <p:sp>
        <p:nvSpPr>
          <p:cNvPr id="1796" name="Tekstni okvir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7" name="Tekstni okvir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tx1"/>
                </a:solidFill>
              </a:rPr>
              <a:t>3./4.</a:t>
            </a:r>
          </a:p>
        </p:txBody>
      </p:sp>
      <p:sp>
        <p:nvSpPr>
          <p:cNvPr id="1798" name="Tekstni okvir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Tekstni okvir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kstni okvir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7.</a:t>
            </a:r>
          </a:p>
        </p:txBody>
      </p:sp>
      <p:sp>
        <p:nvSpPr>
          <p:cNvPr id="1801" name="Tekstni okvir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8.</a:t>
            </a:r>
          </a:p>
        </p:txBody>
      </p:sp>
      <p:sp>
        <p:nvSpPr>
          <p:cNvPr id="1802" name="Tekstni okvir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kstni okvir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10./11.</a:t>
            </a:r>
          </a:p>
        </p:txBody>
      </p:sp>
      <p:sp>
        <p:nvSpPr>
          <p:cNvPr id="1804" name="Tekstni okvir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kstni okvir 1804"/>
          <p:cNvSpPr txBox="1"/>
          <p:nvPr/>
        </p:nvSpPr>
        <p:spPr>
          <a:xfrm>
            <a:off x="177768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kstni okvir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kstni okvir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kstni okvir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kstni okvir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17./18.</a:t>
            </a:r>
          </a:p>
        </p:txBody>
      </p:sp>
      <p:sp>
        <p:nvSpPr>
          <p:cNvPr id="1810" name="Tekstni okvir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kstni okvir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kstni okvir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kstni okvir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kstni okvir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kstni okvir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24./25.</a:t>
            </a:r>
          </a:p>
        </p:txBody>
      </p:sp>
      <p:sp>
        <p:nvSpPr>
          <p:cNvPr id="1816" name="Tekstni okvir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kstni okvir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kstni okvir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kstni okvir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Tekstni okvir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hr-HR" noProof="0"/>
              <a:t>30</a:t>
            </a:r>
          </a:p>
        </p:txBody>
      </p:sp>
      <p:sp>
        <p:nvSpPr>
          <p:cNvPr id="1821" name="Tekstni okvir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 rtl="0"/>
            <a:r>
              <a:rPr lang="hr-HR" noProof="0">
                <a:solidFill>
                  <a:schemeClr val="tx1"/>
                </a:solidFill>
              </a:rPr>
              <a:t>31.</a:t>
            </a:r>
            <a:r>
              <a:rPr lang="hr-HR" noProof="0"/>
              <a:t>/1. kolovoza</a:t>
            </a:r>
          </a:p>
        </p:txBody>
      </p:sp>
      <p:sp>
        <p:nvSpPr>
          <p:cNvPr id="1822" name="Tekstni okvir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3" name="Tekstni okvir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3.</a:t>
            </a:r>
          </a:p>
        </p:txBody>
      </p:sp>
      <p:sp>
        <p:nvSpPr>
          <p:cNvPr id="1824" name="Tekstni okvir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5" name="Tekstni okvir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Tekstni okvir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Tekstni okvir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7./8.</a:t>
            </a:r>
          </a:p>
        </p:txBody>
      </p:sp>
      <p:sp>
        <p:nvSpPr>
          <p:cNvPr id="1828" name="Tekstni okvir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r-HR" sz="3600" b="0" noProof="0">
                <a:solidFill>
                  <a:schemeClr val="accent1"/>
                </a:solidFill>
              </a:rPr>
              <a:t>srpanj</a:t>
            </a:r>
          </a:p>
        </p:txBody>
      </p:sp>
      <p:sp>
        <p:nvSpPr>
          <p:cNvPr id="40" name="Rezervirano mjesto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6" name="Rezervirano mjesto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2" name="Rezervirano mjesto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8" name="Rezervirano mjesto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4" name="Rezervirano mjesto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0" name="Rezervirano mjesto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9" name="Rezervirano mjesto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5" name="Rezervirano mjesto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1" name="Rezervirano mjesto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7" name="Rezervirano mjesto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3" name="Rezervirano mjesto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9" name="Rezervirano mjesto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1" name="Rezervirano mjesto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7" name="Rezervirano mjesto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3" name="Rezervirano mjesto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9" name="Rezervirano mjesto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5" name="Rezervirano mjesto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1" name="Rezervirano mjesto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2" name="Rezervirano mjesto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8" name="Rezervirano mjesto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4" name="Rezervirano mjesto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0" name="Rezervirano mjesto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6" name="Rezervirano mjesto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2" name="Rezervirano mjesto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3" name="Rezervirano mjesto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9" name="Rezervirano mjesto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5" name="Rezervirano mjesto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1" name="Rezervirano mjesto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7" name="Rezervirano mjesto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3" name="Rezervirano mjesto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4" name="Rezervirano mjesto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0" name="Rezervirano mjesto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6" name="Rezervirano mjesto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2" name="Rezervirano mjesto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8" name="Rezervirano mjesto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74" name="Rezervirano mjesto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E3AC0B73-D91D-48E6-9725-0EE0882EDBFF}" type="datetime1">
              <a:rPr lang="hr-HR" noProof="0" smtClean="0"/>
              <a:t>27.11.2020.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r-HR" noProof="0"/>
              <a:pPr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ovo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ni okvir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26. srpnja</a:t>
            </a:r>
          </a:p>
        </p:txBody>
      </p:sp>
      <p:sp>
        <p:nvSpPr>
          <p:cNvPr id="1793" name="Tekstni okvir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Tekstni okvir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Tekstni okvir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300" b="0" kern="1200" cap="none" spc="0" noProof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6" name="Tekstni okvir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hr-HR" noProof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Tekstni okvir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31.</a:t>
            </a:r>
            <a:r>
              <a:rPr lang="hr-HR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/1. kolovoza</a:t>
            </a:r>
          </a:p>
        </p:txBody>
      </p:sp>
      <p:sp>
        <p:nvSpPr>
          <p:cNvPr id="1798" name="Tekstni okvir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kstni okvir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1800" name="Tekstni okvir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kstni okvir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kstni okvir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kstni okvir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7./8.</a:t>
            </a:r>
          </a:p>
        </p:txBody>
      </p:sp>
      <p:sp>
        <p:nvSpPr>
          <p:cNvPr id="1804" name="Tekstni okvir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kstni okvir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kstni okvir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kstni okvir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kstni okvir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kstni okvir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14./15.</a:t>
            </a:r>
          </a:p>
        </p:txBody>
      </p:sp>
      <p:sp>
        <p:nvSpPr>
          <p:cNvPr id="1810" name="Tekstni okvir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kstni okvir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kstni okvir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kstni okvir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kstni okvir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kstni okvir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21./22.</a:t>
            </a:r>
          </a:p>
        </p:txBody>
      </p:sp>
      <p:sp>
        <p:nvSpPr>
          <p:cNvPr id="1816" name="Tekstni okvir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kstni okvir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kstni okvir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kstni okvir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kstni okvir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hr-HR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kstni okvir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noProof="0">
                <a:solidFill>
                  <a:schemeClr val="tx1"/>
                </a:solidFill>
              </a:rPr>
              <a:t>28./29.</a:t>
            </a:r>
          </a:p>
        </p:txBody>
      </p:sp>
      <p:sp>
        <p:nvSpPr>
          <p:cNvPr id="1828" name="Tekstni okvir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hr-HR" sz="3600" b="0" noProof="0">
                <a:solidFill>
                  <a:schemeClr val="accent1"/>
                </a:solidFill>
              </a:rPr>
              <a:t>kolovoz</a:t>
            </a:r>
          </a:p>
        </p:txBody>
      </p:sp>
      <p:sp>
        <p:nvSpPr>
          <p:cNvPr id="69" name="Tekstni okvir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Tekstni okvir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hr-HR" noProof="0"/>
              <a:t>31</a:t>
            </a:r>
          </a:p>
        </p:txBody>
      </p:sp>
      <p:sp>
        <p:nvSpPr>
          <p:cNvPr id="71" name="Tekstni okvir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1. rujna</a:t>
            </a:r>
          </a:p>
        </p:txBody>
      </p:sp>
      <p:sp>
        <p:nvSpPr>
          <p:cNvPr id="72" name="Tekstni okvir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Tekstni okvir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3.</a:t>
            </a:r>
          </a:p>
        </p:txBody>
      </p:sp>
      <p:sp>
        <p:nvSpPr>
          <p:cNvPr id="74" name="Tekstni okvir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hr-HR" sz="1300" b="0" noProof="0">
                <a:solidFill>
                  <a:schemeClr val="bg2">
                    <a:lumMod val="90000"/>
                  </a:schemeClr>
                </a:solidFill>
              </a:rPr>
              <a:t>4./5.</a:t>
            </a:r>
          </a:p>
        </p:txBody>
      </p:sp>
      <p:sp>
        <p:nvSpPr>
          <p:cNvPr id="34" name="Rezervirano mjesto za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0" name="Rezervirano mjesto za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6" name="Rezervirano mjesto za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2" name="Rezervirano mjesto za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8" name="Rezervirano mjesto za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4" name="Rezervirano mjesto za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3" name="Rezervirano mjesto za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9" name="Rezervirano mjesto za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5" name="Rezervirano mjesto za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1" name="Rezervirano mjesto za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7" name="Rezervirano mjesto za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3" name="Rezervirano mjesto za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5" name="Rezervirano mjesto za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1" name="Rezervirano mjesto za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7" name="Rezervirano mjesto za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3" name="Rezervirano mjesto za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9" name="Rezervirano mjesto za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5" name="Rezervirano mjesto za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6" name="Rezervirano mjesto za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2" name="Rezervirano mjesto za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8" name="Rezervirano mjesto za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4" name="Rezervirano mjesto za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0" name="Rezervirano mjesto za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6" name="Rezervirano mjesto za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7" name="Rezervirano mjesto za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3" name="Rezervirano mjesto za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9" name="Rezervirano mjesto za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5" name="Rezervirano mjesto za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1" name="Rezervirano mjesto za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7" name="Rezervirano mjesto za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38" name="Rezervirano mjesto za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44" name="Rezervirano mjesto za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0" name="Rezervirano mjesto za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56" name="Rezervirano mjesto za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2" name="Rezervirano mjesto za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68" name="Rezervirano mjesto za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hr-HR" noProof="0"/>
              <a:t>Kliknite da biste dodali tekst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AA6CD73F-DFB6-4732-B984-465571D73545}" type="datetime1">
              <a:rPr lang="hr-HR" noProof="0" smtClean="0"/>
              <a:t>27.11.2020.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hr-HR" noProof="0"/>
              <a:pPr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image" Target="/ppt/media/image1.emf" Id="rId17" /><Relationship Type="http://schemas.openxmlformats.org/officeDocument/2006/relationships/slideLayout" Target="/ppt/slideLayouts/slideLayout27.xml" Id="rId2" /><Relationship Type="http://schemas.openxmlformats.org/officeDocument/2006/relationships/theme" Target="/ppt/theme/theme12.xml" Id="rId16" /><Relationship Type="http://schemas.openxmlformats.org/officeDocument/2006/relationships/slideLayout" Target="/ppt/slideLayouts/slideLayout18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.xml" Id="rId5" /><Relationship Type="http://schemas.openxmlformats.org/officeDocument/2006/relationships/slideLayout" Target="/ppt/slideLayouts/slideLayout1511.xml" Id="rId15" /><Relationship Type="http://schemas.openxmlformats.org/officeDocument/2006/relationships/slideLayout" Target="/ppt/slideLayouts/slideLayout1012.xml" Id="rId10" /><Relationship Type="http://schemas.openxmlformats.org/officeDocument/2006/relationships/slideLayout" Target="/ppt/slideLayouts/slideLayout413.xml" Id="rId4" /><Relationship Type="http://schemas.openxmlformats.org/officeDocument/2006/relationships/slideLayout" Target="/ppt/slideLayouts/slideLayout914.xml" Id="rId9" /><Relationship Type="http://schemas.openxmlformats.org/officeDocument/2006/relationships/slideLayout" Target="/ppt/slideLayouts/slideLayout1415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međuprostor_desno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hr-HR" noProof="0" dirty="0"/>
          </a:p>
        </p:txBody>
      </p:sp>
      <p:sp>
        <p:nvSpPr>
          <p:cNvPr id="85" name="međuprostor_lijevo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hr-HR" noProof="0" dirty="0"/>
          </a:p>
        </p:txBody>
      </p:sp>
      <p:sp>
        <p:nvSpPr>
          <p:cNvPr id="8" name="Zaobljeni pravokutnik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r-HR" noProof="0" dirty="0"/>
          </a:p>
        </p:txBody>
      </p:sp>
      <p:grpSp>
        <p:nvGrpSpPr>
          <p:cNvPr id="3618" name="Grupa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Ravni poveznik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Ravni poveznik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Ravni poveznik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Ravni poveznik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Ravni poveznik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Ravni poveznik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Ravni poveznik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a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Ravni poveznik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Ravni poveznik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Ravni poveznik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Ravni poveznik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Ravni poveznik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Ravni poveznik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Ravni poveznik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a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Ravni poveznik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Ravni poveznik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Ravni poveznik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Ravni poveznik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Ravni poveznik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Ravni poveznik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Ravni poveznik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a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Ravni poveznik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Ravni poveznik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Ravni poveznik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Ravni poveznik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Ravni poveznik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Ravni poveznik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Ravni poveznik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a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Ravni poveznik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Ravni poveznik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Ravni poveznik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Ravni poveznik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Ravni poveznik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Ravni poveznik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Ravni poveznik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a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Ravni poveznik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Ravni poveznik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Ravni poveznik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Ravni poveznik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Ravni poveznik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Ravni poveznik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Ravni poveznik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a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a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Ravni poveznik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Ravni poveznik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Ravni poveznik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Ravni poveznik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Ravni poveznik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Ravni poveznik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Ravni poveznik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a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Ravni poveznik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Ravni poveznik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Ravni poveznik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Ravni poveznik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Ravni poveznik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desni prsten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Elipsa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pic>
          <p:nvPicPr>
            <p:cNvPr id="1061" name="Slika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ijevi prsten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Elipsa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r-HR" noProof="0" dirty="0"/>
            </a:p>
          </p:txBody>
        </p:sp>
        <p:pic>
          <p:nvPicPr>
            <p:cNvPr id="48" name="Slika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kstni okvir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hr-HR" sz="1100" b="1" noProof="0" dirty="0">
                <a:solidFill>
                  <a:schemeClr val="accent1"/>
                </a:solidFill>
              </a:rPr>
              <a:t>PONEDJELJAK</a:t>
            </a:r>
          </a:p>
        </p:txBody>
      </p:sp>
      <p:sp>
        <p:nvSpPr>
          <p:cNvPr id="1843" name="Tekstni okvir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hr-HR" sz="1100" b="1" noProof="0" dirty="0">
                <a:solidFill>
                  <a:schemeClr val="accent1"/>
                </a:solidFill>
              </a:rPr>
              <a:t>UTORAK</a:t>
            </a:r>
          </a:p>
        </p:txBody>
      </p:sp>
      <p:sp>
        <p:nvSpPr>
          <p:cNvPr id="1844" name="Tekstni okvir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hr-HR" sz="1100" b="1" noProof="0" dirty="0">
                <a:solidFill>
                  <a:schemeClr val="accent1"/>
                </a:solidFill>
              </a:rPr>
              <a:t>SRIJEDA</a:t>
            </a:r>
          </a:p>
        </p:txBody>
      </p:sp>
      <p:sp>
        <p:nvSpPr>
          <p:cNvPr id="1845" name="Tekstni okvir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hr-HR" sz="1100" b="1" noProof="0" dirty="0">
                <a:solidFill>
                  <a:schemeClr val="accent1"/>
                </a:solidFill>
              </a:rPr>
              <a:t>ČETVRTAK</a:t>
            </a:r>
          </a:p>
        </p:txBody>
      </p:sp>
      <p:sp>
        <p:nvSpPr>
          <p:cNvPr id="1846" name="Tekstni okvir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hr-HR" sz="1100" b="1" noProof="0" dirty="0">
                <a:solidFill>
                  <a:schemeClr val="accent1"/>
                </a:solidFill>
              </a:rPr>
              <a:t>PETAK</a:t>
            </a:r>
          </a:p>
        </p:txBody>
      </p:sp>
      <p:sp>
        <p:nvSpPr>
          <p:cNvPr id="1847" name="Tekstni okvir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hr-HR" sz="1100" b="1" noProof="0" dirty="0">
                <a:solidFill>
                  <a:schemeClr val="accent1"/>
                </a:solidFill>
              </a:rPr>
              <a:t>SUB/NED</a:t>
            </a:r>
          </a:p>
        </p:txBody>
      </p:sp>
      <p:sp>
        <p:nvSpPr>
          <p:cNvPr id="49" name="Tekstni okvir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hr-HR" sz="2400" noProof="0" dirty="0">
                <a:solidFill>
                  <a:schemeClr val="accent1"/>
                </a:solidFill>
              </a:rPr>
              <a:t>2021.</a:t>
            </a:r>
          </a:p>
        </p:txBody>
      </p: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7413625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hr-HR" noProof="0" dirty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noProof="0" dirty="0"/>
              <a:t>Kliknite da biste uredili stilove teksta matrice</a:t>
            </a:r>
          </a:p>
          <a:p>
            <a:pPr lvl="1" rtl="0"/>
            <a:r>
              <a:rPr lang="hr-HR" noProof="0" dirty="0"/>
              <a:t>Druga razina</a:t>
            </a:r>
          </a:p>
          <a:p>
            <a:pPr lvl="2" rtl="0"/>
            <a:r>
              <a:rPr lang="hr-HR" noProof="0" dirty="0"/>
              <a:t>Treća razina</a:t>
            </a:r>
          </a:p>
          <a:p>
            <a:pPr lvl="3" rtl="0"/>
            <a:r>
              <a:rPr lang="hr-HR" noProof="0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E65E9919-5804-4134-8E0D-77FAC8D5F8C8}" type="datetime1">
              <a:rPr lang="hr-HR" noProof="0" smtClean="0"/>
              <a:t>27.11.2020.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hr-HR" noProof="0"/>
              <a:pPr/>
              <a:t>‹#›</a:t>
            </a:fld>
            <a:endParaRPr lang="hr-HR" noProof="0" dirty="0"/>
          </a:p>
        </p:txBody>
      </p:sp>
      <p:sp>
        <p:nvSpPr>
          <p:cNvPr id="86" name="Tekst uputa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hr-HR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Napomena: </a:t>
            </a:r>
          </a:p>
          <a:p>
            <a:pPr rtl="0">
              <a:spcBef>
                <a:spcPts val="1200"/>
              </a:spcBef>
            </a:pPr>
            <a:r>
              <a:rPr lang="hr-HR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Taj predložak možete ispisati da biste ga koristili kao zidni kalendar. Možete i kopirati slajd za bilo koji mjesec da biste ga dodali u vlastitu prezentaciju.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012.xml.rels>&#65279;<?xml version="1.0" encoding="utf-8"?><Relationships xmlns="http://schemas.openxmlformats.org/package/2006/relationships"><Relationship Type="http://schemas.openxmlformats.org/officeDocument/2006/relationships/notesSlide" Target="/ppt/notesSlides/notesSlide1012.xml" Id="rId2" /><Relationship Type="http://schemas.openxmlformats.org/officeDocument/2006/relationships/slideLayout" Target="/ppt/slideLayouts/slideLayout1110.xml" Id="rId1" /></Relationships>
</file>

<file path=ppt/slides/_rels/slide119.xml.rels>&#65279;<?xml version="1.0" encoding="utf-8"?><Relationships xmlns="http://schemas.openxmlformats.org/package/2006/relationships"><Relationship Type="http://schemas.openxmlformats.org/officeDocument/2006/relationships/notesSlide" Target="/ppt/notesSlides/notesSlide119.xml" Id="rId2" /><Relationship Type="http://schemas.openxmlformats.org/officeDocument/2006/relationships/slideLayout" Target="/ppt/slideLayouts/slideLayout126.xml" Id="rId1" /></Relationships>
</file>

<file path=ppt/slides/_rels/slide125.xml.rels>&#65279;<?xml version="1.0" encoding="utf-8"?><Relationships xmlns="http://schemas.openxmlformats.org/package/2006/relationships"><Relationship Type="http://schemas.openxmlformats.org/officeDocument/2006/relationships/notesSlide" Target="/ppt/notesSlides/notesSlide125.xml" Id="rId2" /><Relationship Type="http://schemas.openxmlformats.org/officeDocument/2006/relationships/slideLayout" Target="/ppt/slideLayouts/slideLayout133.xml" Id="rId1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notesSlide" Target="/ppt/notesSlides/notesSlide18.xml" Id="rId2" /><Relationship Type="http://schemas.openxmlformats.org/officeDocument/2006/relationships/slideLayout" Target="/ppt/slideLayouts/slideLayout27.xml" Id="rId1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notesSlide" Target="/ppt/notesSlides/notesSlide26.xml" Id="rId2" /><Relationship Type="http://schemas.openxmlformats.org/officeDocument/2006/relationships/slideLayout" Target="/ppt/slideLayouts/slideLayout34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notesSlide" Target="/ppt/notesSlides/notesSlide33.xml" Id="rId2" /><Relationship Type="http://schemas.openxmlformats.org/officeDocument/2006/relationships/slideLayout" Target="/ppt/slideLayouts/slideLayout413.xml" Id="rId1" /></Relationships>
</file>

<file path=ppt/slides/_rels/slide41.xml.rels>&#65279;<?xml version="1.0" encoding="utf-8"?><Relationships xmlns="http://schemas.openxmlformats.org/package/2006/relationships"><Relationship Type="http://schemas.openxmlformats.org/officeDocument/2006/relationships/notesSlide" Target="/ppt/notesSlides/notesSlide41.xml" Id="rId2" /><Relationship Type="http://schemas.openxmlformats.org/officeDocument/2006/relationships/slideLayout" Target="/ppt/slideLayouts/slideLayout51.xml" Id="rId1" /></Relationships>
</file>

<file path=ppt/slides/_rels/slide511.xml.rels>&#65279;<?xml version="1.0" encoding="utf-8"?><Relationships xmlns="http://schemas.openxmlformats.org/package/2006/relationships"><Relationship Type="http://schemas.openxmlformats.org/officeDocument/2006/relationships/notesSlide" Target="/ppt/notesSlides/notesSlide511.xml" Id="rId2" /><Relationship Type="http://schemas.openxmlformats.org/officeDocument/2006/relationships/slideLayout" Target="/ppt/slideLayouts/slideLayout69.xml" Id="rId1" /></Relationships>
</file>

<file path=ppt/slides/_rels/slide610.xml.rels>&#65279;<?xml version="1.0" encoding="utf-8"?><Relationships xmlns="http://schemas.openxmlformats.org/package/2006/relationships"><Relationship Type="http://schemas.openxmlformats.org/officeDocument/2006/relationships/notesSlide" Target="/ppt/notesSlides/notesSlide610.xml" Id="rId2" /><Relationship Type="http://schemas.openxmlformats.org/officeDocument/2006/relationships/slideLayout" Target="/ppt/slideLayouts/slideLayout75.xml" Id="rId1" /></Relationships>
</file>

<file path=ppt/slides/_rels/slide77.xml.rels>&#65279;<?xml version="1.0" encoding="utf-8"?><Relationships xmlns="http://schemas.openxmlformats.org/package/2006/relationships"><Relationship Type="http://schemas.openxmlformats.org/officeDocument/2006/relationships/notesSlide" Target="/ppt/notesSlides/notesSlide77.xml" Id="rId2" /><Relationship Type="http://schemas.openxmlformats.org/officeDocument/2006/relationships/slideLayout" Target="/ppt/slideLayouts/slideLayout82.xml" Id="rId1" /></Relationships>
</file>

<file path=ppt/slides/_rels/slide84.xml.rels>&#65279;<?xml version="1.0" encoding="utf-8"?><Relationships xmlns="http://schemas.openxmlformats.org/package/2006/relationships"><Relationship Type="http://schemas.openxmlformats.org/officeDocument/2006/relationships/notesSlide" Target="/ppt/notesSlides/notesSlide84.xml" Id="rId2" /><Relationship Type="http://schemas.openxmlformats.org/officeDocument/2006/relationships/slideLayout" Target="/ppt/slideLayouts/slideLayout914.xml" Id="rId1" /></Relationships>
</file>

<file path=ppt/slides/_rels/slide92.xml.rels>&#65279;<?xml version="1.0" encoding="utf-8"?><Relationships xmlns="http://schemas.openxmlformats.org/package/2006/relationships"><Relationship Type="http://schemas.openxmlformats.org/officeDocument/2006/relationships/notesSlide" Target="/ppt/notesSlides/notesSlide92.xml" Id="rId2" /><Relationship Type="http://schemas.openxmlformats.org/officeDocument/2006/relationships/slideLayout" Target="/ppt/slideLayouts/slideLayout1012.xml" Id="rId1" /></Relationships>
</file>

<file path=ppt/slides/slide10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" name="Rezervirano mjesto za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5" name="Rezervirano mjesto za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1" name="Rezervirano mjesto za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7" name="Rezervirano mjesto za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3" name="Rezervirano mjesto za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" name="Rezervirano mjesto za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" name="Rezervirano mjesto za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4" name="Rezervirano mjesto za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0" name="Rezervirano mjesto za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6" name="Rezervirano mjesto za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2" name="Rezervirano mjesto za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" name="Rezervirano mjesto za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6" name="Rezervirano mjesto za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2" name="Rezervirano mjesto za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8" name="Rezervirano mjesto za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4" name="Rezervirano mjesto za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1" name="Rezervirano mjesto za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7" name="Rezervirano mjesto za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3" name="Rezervirano mjesto za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9" name="Rezervirano mjesto za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5" name="Rezervirano mjesto za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" name="Rezervirano mjesto za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2" name="Rezervirano mjesto za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8" name="Rezervirano mjesto za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4" name="Rezervirano mjesto za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0" name="Rezervirano mjesto za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6" name="Rezervirano mjesto za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" name="Rezervirano mjesto za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3" name="Rezervirano mjesto za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9" name="Rezervirano mjesto za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5" name="Rezervirano mjesto za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1" name="Rezervirano mjesto za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7" name="Rezervirano mjesto za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" name="Rezervirano mjesto za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5" name="Rezervirano mjesto za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1" name="Rezervirano mjesto za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7" name="Rezervirano mjesto za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3" name="Rezervirano mjesto za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" name="Rezervirano mjesto za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" name="Rezervirano mjesto za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4" name="Rezervirano mjesto za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0" name="Rezervirano mjesto za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6" name="Rezervirano mjesto za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2" name="Rezervirano mjesto za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" name="Rezervirano mjesto za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6" name="Rezervirano mjesto za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2" name="Rezervirano mjesto za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8" name="Rezervirano mjesto za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4" name="Rezervirano mjesto za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1" name="Rezervirano mjesto za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7" name="Rezervirano mjesto za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3" name="Rezervirano mjesto za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9" name="Rezervirano mjesto za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5" name="Rezervirano mjesto za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" name="Rezervirano mjesto za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2" name="Rezervirano mjesto za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8" name="Rezervirano mjesto za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4" name="Rezervirano mjesto za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0" name="Rezervirano mjesto za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6" name="Rezervirano mjesto za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" name="Rezervirano mjesto za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3" name="Rezervirano mjesto za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9" name="Rezervirano mjesto za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5" name="Rezervirano mjesto za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1" name="Rezervirano mjesto za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7" name="Rezervirano mjesto za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" name="Rezervirano mjesto za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5" name="Rezervirano mjesto za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1" name="Rezervirano mjesto za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7" name="Rezervirano mjesto za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3" name="Rezervirano mjesto za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" name="Rezervirano mjesto za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" name="Rezervirano mjesto za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4" name="Rezervirano mjesto za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0" name="Rezervirano mjesto za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6" name="Rezervirano mjesto za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2" name="Rezervirano mjesto za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" name="Rezervirano mjesto za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6" name="Rezervirano mjesto za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2" name="Rezervirano mjesto za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8" name="Rezervirano mjesto za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4" name="Rezervirano mjesto za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1" name="Rezervirano mjesto za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7" name="Rezervirano mjesto za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3" name="Rezervirano mjesto za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9" name="Rezervirano mjesto za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5" name="Rezervirano mjesto za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" name="Rezervirano mjesto za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2" name="Rezervirano mjesto za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8" name="Rezervirano mjesto za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4" name="Rezervirano mjesto za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0" name="Rezervirano mjesto za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6" name="Rezervirano mjesto za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" name="Rezervirano mjesto za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3" name="Rezervirano mjesto za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9" name="Rezervirano mjesto za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5" name="Rezervirano mjesto za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1" name="Rezervirano mjesto za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7" name="Rezervirano mjesto za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zervirano mjesto za tekst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18" name="Rezervirano mjesto za tekst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24" name="Rezervirano mjesto za tekst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30" name="Rezervirano mjesto za tekst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36" name="Rezervirano mjesto za tekst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42" name="Rezervirano mjesto za tekst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11" name="Rezervirano mjesto za tekst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17" name="Rezervirano mjesto za tekst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23" name="Rezervirano mjesto za tekst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29" name="Rezervirano mjesto za tekst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35" name="Rezervirano mjesto za tekst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41" name="Rezervirano mjesto za tekst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13" name="Rezervirano mjesto za tekst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19" name="Rezervirano mjesto za tekst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25" name="Rezervirano mjesto za tekst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31" name="Rezervirano mjesto za tekst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37" name="Rezervirano mjesto za tekst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43" name="Rezervirano mjesto za tekst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14" name="Rezervirano mjesto za tekst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20" name="Rezervirano mjesto za tekst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26" name="Rezervirano mjesto za tekst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32" name="Rezervirano mjesto za tekst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38" name="Rezervirano mjesto za tekst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44" name="Rezervirano mjesto za tekst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15" name="Rezervirano mjesto za tekst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21" name="Rezervirano mjesto za tekst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27" name="Rezervirano mjesto za tekst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33" name="Rezervirano mjesto za tekst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39" name="Rezervirano mjesto za tekst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45" name="Rezervirano mjesto za tekst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16" name="Rezervirano mjesto za tekst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22" name="Rezervirano mjesto za tekst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28" name="Rezervirano mjesto za tekst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34" name="Rezervirano mjesto za tekst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40" name="Rezervirano mjesto za tekst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46" name="Rezervirano mjesto za tekst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zervirano mjesto za tekst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3" name="Rezervirano mjesto za tekst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9" name="Rezervirano mjesto za tekst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5" name="Rezervirano mjesto za tekst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1" name="Rezervirano mjesto za tekst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7" name="Rezervirano mjesto za tekst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6" name="Rezervirano mjesto za tekst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2" name="Rezervirano mjesto za tekst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8" name="Rezervirano mjesto za tekst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4" name="Rezervirano mjesto za tekst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0" name="Rezervirano mjesto za tekst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6" name="Rezervirano mjesto za tekst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8" name="Rezervirano mjesto za tekst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4" name="Rezervirano mjesto za tekst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0" name="Rezervirano mjesto za tekst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6" name="Rezervirano mjesto za tekst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2" name="Rezervirano mjesto za tekst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8" name="Rezervirano mjesto za tekst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9" name="Rezervirano mjesto za tekst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5" name="Rezervirano mjesto za tekst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1" name="Rezervirano mjesto za tekst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7" name="Rezervirano mjesto za tekst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3" name="Rezervirano mjesto za tekst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9" name="Rezervirano mjesto za tekst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0" name="Rezervirano mjesto za tekst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6" name="Rezervirano mjesto za tekst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2" name="Rezervirano mjesto za tekst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8" name="Rezervirano mjesto za tekst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4" name="Rezervirano mjesto za tekst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10" name="Rezervirano mjesto za tekst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1" name="Rezervirano mjesto za tekst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7" name="Rezervirano mjesto za tekst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3" name="Rezervirano mjesto za tekst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9" name="Rezervirano mjesto za tekst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5" name="Rezervirano mjesto za tekst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11" name="Rezervirano mjesto za tekst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zervirano mjesto za tekst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3" name="Rezervirano mjesto za tekst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9" name="Rezervirano mjesto za tekst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5" name="Rezervirano mjesto za tekst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1" name="Rezervirano mjesto za tekst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7" name="Rezervirano mjesto za tekst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6" name="Rezervirano mjesto za tekst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2" name="Rezervirano mjesto za tekst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8" name="Rezervirano mjesto za tekst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4" name="Rezervirano mjesto za tekst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0" name="Rezervirano mjesto za tekst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6" name="Rezervirano mjesto za tekst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8" name="Rezervirano mjesto za tekst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4" name="Rezervirano mjesto za tekst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0" name="Rezervirano mjesto za tekst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6" name="Rezervirano mjesto za tekst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2" name="Rezervirano mjesto za tekst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8" name="Rezervirano mjesto za tekst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9" name="Rezervirano mjesto za tekst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5" name="Rezervirano mjesto za tekst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1" name="Rezervirano mjesto za tekst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7" name="Rezervirano mjesto za tekst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3" name="Rezervirano mjesto za tekst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9" name="Rezervirano mjesto za tekst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0" name="Rezervirano mjesto za tekst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6" name="Rezervirano mjesto za tekst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2" name="Rezervirano mjesto za tekst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8" name="Rezervirano mjesto za tekst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4" name="Rezervirano mjesto za tekst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10" name="Rezervirano mjesto za tekst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1" name="Rezervirano mjesto za tekst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7" name="Rezervirano mjesto za tekst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3" name="Rezervirano mjesto za tekst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9" name="Rezervirano mjesto za tekst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5" name="Rezervirano mjesto za tekst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11" name="Rezervirano mjesto za tekst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zervirano mjesto za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7" name="Rezervirano mjesto za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3" name="Rezervirano mjesto za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9" name="Rezervirano mjesto za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5" name="Rezervirano mjesto za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1" name="Rezervirano mjesto za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0" name="Rezervirano mjesto za tekst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6" name="Rezervirano mjesto za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2" name="Rezervirano mjesto za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8" name="Rezervirano mjesto za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4" name="Rezervirano mjesto za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0" name="Rezervirano mjesto za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2" name="Rezervirano mjesto za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8" name="Rezervirano mjesto za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4" name="Rezervirano mjesto za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0" name="Rezervirano mjesto za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6" name="Rezervirano mjesto za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2" name="Rezervirano mjesto za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3" name="Rezervirano mjesto za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9" name="Rezervirano mjesto za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5" name="Rezervirano mjesto za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1" name="Rezervirano mjesto za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7" name="Rezervirano mjesto za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3" name="Rezervirano mjesto za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4" name="Rezervirano mjesto za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0" name="Rezervirano mjesto za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6" name="Rezervirano mjesto za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2" name="Rezervirano mjesto za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8" name="Rezervirano mjesto za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4" name="Rezervirano mjesto za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5" name="Rezervirano mjesto za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1" name="Rezervirano mjesto za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7" name="Rezervirano mjesto za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3" name="Rezervirano mjesto za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9" name="Rezervirano mjesto za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5" name="Rezervirano mjesto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zervirano mjesto za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7" name="Rezervirano mjesto za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3" name="Rezervirano mjesto za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9" name="Rezervirano mjesto za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5" name="Rezervirano mjesto za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1" name="Rezervirano mjesto za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8" name="Rezervirano mjesto za tekst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6" name="Rezervirano mjesto za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2" name="Rezervirano mjesto za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8" name="Rezervirano mjesto za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4" name="Rezervirano mjesto za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0" name="Rezervirano mjesto za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2" name="Rezervirano mjesto za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8" name="Rezervirano mjesto za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4" name="Rezervirano mjesto za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0" name="Rezervirano mjesto za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6" name="Rezervirano mjesto za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2" name="Rezervirano mjesto za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3" name="Rezervirano mjesto za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9" name="Rezervirano mjesto za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5" name="Rezervirano mjesto za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1" name="Rezervirano mjesto za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7" name="Rezervirano mjesto za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3" name="Rezervirano mjesto za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4" name="Rezervirano mjesto za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0" name="Rezervirano mjesto za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6" name="Rezervirano mjesto za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2" name="Rezervirano mjesto za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8" name="Rezervirano mjesto za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4" name="Rezervirano mjesto za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5" name="Rezervirano mjesto za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1" name="Rezervirano mjesto za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7" name="Rezervirano mjesto za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3" name="Rezervirano mjesto za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9" name="Rezervirano mjesto za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5" name="Rezervirano mjesto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zervirano mjesto za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7" name="Rezervirano mjesto za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3" name="Rezervirano mjesto za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9" name="Rezervirano mjesto za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5" name="Rezervirano mjesto za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1" name="Rezervirano mjesto za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8" name="Rezervirano mjesto za tekst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6" name="Rezervirano mjesto za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2" name="Rezervirano mjesto za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8" name="Rezervirano mjesto za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4" name="Rezervirano mjesto za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0" name="Rezervirano mjesto za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2" name="Rezervirano mjesto za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8" name="Rezervirano mjesto za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4" name="Rezervirano mjesto za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0" name="Rezervirano mjesto za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6" name="Rezervirano mjesto za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2" name="Rezervirano mjesto za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3" name="Rezervirano mjesto za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9" name="Rezervirano mjesto za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5" name="Rezervirano mjesto za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1" name="Rezervirano mjesto za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7" name="Rezervirano mjesto za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3" name="Rezervirano mjesto za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4" name="Rezervirano mjesto za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0" name="Rezervirano mjesto za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6" name="Rezervirano mjesto za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2" name="Rezervirano mjesto za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8" name="Rezervirano mjesto za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4" name="Rezervirano mjesto za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5" name="Rezervirano mjesto za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1" name="Rezervirano mjesto za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7" name="Rezervirano mjesto za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3" name="Rezervirano mjesto za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9" name="Rezervirano mjesto za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5" name="Rezervirano mjesto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" name="Rezervirano mjesto za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5" name="Rezervirano mjesto za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1" name="Rezervirano mjesto za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7" name="Rezervirano mjesto za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3" name="Rezervirano mjesto za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" name="Rezervirano mjesto za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" name="Rezervirano mjesto za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4" name="Rezervirano mjesto za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0" name="Rezervirano mjesto za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6" name="Rezervirano mjesto za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2" name="Rezervirano mjesto za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" name="Rezervirano mjesto za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6" name="Rezervirano mjesto za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2" name="Rezervirano mjesto za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8" name="Rezervirano mjesto za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4" name="Rezervirano mjesto za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1" name="Rezervirano mjesto za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7" name="Rezervirano mjesto za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3" name="Rezervirano mjesto za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9" name="Rezervirano mjesto za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5" name="Rezervirano mjesto za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" name="Rezervirano mjesto za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2" name="Rezervirano mjesto za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8" name="Rezervirano mjesto za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4" name="Rezervirano mjesto za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0" name="Rezervirano mjesto za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6" name="Rezervirano mjesto za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" name="Rezervirano mjesto za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3" name="Rezervirano mjesto za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9" name="Rezervirano mjesto za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5" name="Rezervirano mjesto za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1" name="Rezervirano mjesto za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7" name="Rezervirano mjesto za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9" name="Rezervirano mjesto za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5" name="Rezervirano mjesto za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1" name="Rezervirano mjesto za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7" name="Rezervirano mjesto za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3" name="Rezervirano mjesto za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" name="Rezervirano mjesto za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8" name="Rezervirano mjesto za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4" name="Rezervirano mjesto za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0" name="Rezervirano mjesto za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6" name="Rezervirano mjesto za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2" name="Rezervirano mjesto za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0" name="Rezervirano mjesto za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6" name="Rezervirano mjesto za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2" name="Rezervirano mjesto za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8" name="Rezervirano mjesto za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4" name="Rezervirano mjesto za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1" name="Rezervirano mjesto za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7" name="Rezervirano mjesto za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3" name="Rezervirano mjesto za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9" name="Rezervirano mjesto za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5" name="Rezervirano mjesto za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" name="Rezervirano mjesto za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2" name="Rezervirano mjesto za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8" name="Rezervirano mjesto za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4" name="Rezervirano mjesto za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0" name="Rezervirano mjesto za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6" name="Rezervirano mjesto za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" name="Rezervirano mjesto za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3" name="Rezervirano mjesto za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19" name="Rezervirano mjesto za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25" name="Rezervirano mjesto za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1" name="Rezervirano mjesto za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7" name="Rezervirano mjesto za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zervirano mjesto za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7" name="Rezervirano mjesto za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3" name="Rezervirano mjesto za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9" name="Rezervirano mjesto za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5" name="Rezervirano mjesto za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1" name="Rezervirano mjesto za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0" name="Rezervirano mjesto za tekst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6" name="Rezervirano mjesto za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2" name="Rezervirano mjesto za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8" name="Rezervirano mjesto za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4" name="Rezervirano mjesto za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0" name="Rezervirano mjesto za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2" name="Rezervirano mjesto za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8" name="Rezervirano mjesto za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4" name="Rezervirano mjesto za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0" name="Rezervirano mjesto za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6" name="Rezervirano mjesto za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2" name="Rezervirano mjesto za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3" name="Rezervirano mjesto za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9" name="Rezervirano mjesto za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5" name="Rezervirano mjesto za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1" name="Rezervirano mjesto za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7" name="Rezervirano mjesto za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3" name="Rezervirano mjesto za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4" name="Rezervirano mjesto za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0" name="Rezervirano mjesto za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6" name="Rezervirano mjesto za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2" name="Rezervirano mjesto za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8" name="Rezervirano mjesto za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4" name="Rezervirano mjesto za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45" name="Rezervirano mjesto za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1" name="Rezervirano mjesto za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57" name="Rezervirano mjesto za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3" name="Rezervirano mjesto za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69" name="Rezervirano mjesto za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75" name="Rezervirano mjesto za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2.xml><?xml version="1.0" encoding="utf-8"?>
<a:theme xmlns:a="http://schemas.openxmlformats.org/drawingml/2006/main" name="Kalendar s dva prstena za 2021.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1.xml><?xml version="1.0" encoding="utf-8"?>
<a:theme xmlns:a="http://schemas.openxmlformats.org/drawingml/2006/main" name="Tema sustava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3.xml><?xml version="1.0" encoding="utf-8"?>
<a:theme xmlns:a="http://schemas.openxmlformats.org/drawingml/2006/main" name="Tema sustava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F93FDE2D-060E-437A-94FD-B4B779CF47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2.xml><?xml version="1.0" encoding="utf-8"?>
<ds:datastoreItem xmlns:ds="http://schemas.openxmlformats.org/officeDocument/2006/customXml" ds:itemID="{E3832F57-1C04-4D20-9AA9-ABED3B40ACED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E580EDBC-A7D4-453D-9B1C-C48D60199BE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TM16401331</ap:Template>
  <ap:TotalTime>0</ap:TotalTime>
  <ap:Words>12</ap:Words>
  <ap:PresentationFormat>On-screen Show (4:3)</ap:PresentationFormat>
  <ap:Paragraphs>12</ap:Paragraphs>
  <ap:Slides>12</ap:Slides>
  <ap:Notes>12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ap:HeadingPairs>
  <ap:TitlesOfParts>
    <vt:vector baseType="lpstr" size="15">
      <vt:lpstr>Arial</vt:lpstr>
      <vt:lpstr>Calibri</vt:lpstr>
      <vt:lpstr>Kalendar s dva prstena za 2021.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2020-07-15T06:15:37Z</dcterms:created>
  <dcterms:modified xsi:type="dcterms:W3CDTF">2020-11-27T07:48:54Z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