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hr-H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7" d="100"/>
          <a:sy n="117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3T03:10:31.984" v="17" actId="790"/>
      <pc:docMkLst>
        <pc:docMk/>
      </pc:docMkLst>
      <pc:sldChg chg="modSp mod modNotes modNotesTx">
        <pc:chgData name="Fake Test User" userId="SID-0" providerId="Test" clId="FakeClientId" dt="2021-08-03T03:10:31.984" v="17" actId="790"/>
        <pc:sldMkLst>
          <pc:docMk/>
          <pc:sldMk cId="1194440229" sldId="256"/>
        </pc:sldMkLst>
        <pc:spChg chg="mod">
          <ac:chgData name="Fake Test User" userId="SID-0" providerId="Test" clId="FakeClientId" dt="2021-08-03T03:07:39.625" v="0" actId="790"/>
          <ac:spMkLst>
            <pc:docMk/>
            <pc:sldMk cId="119444022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3T03:07:39.625" v="0" actId="790"/>
          <ac:spMkLst>
            <pc:docMk/>
            <pc:sldMk cId="119444022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3T03:09:27.718" v="14" actId="790"/>
        <pc:sldMasterMkLst>
          <pc:docMk/>
          <pc:sldMasterMk cId="0" sldId="2147483696"/>
        </pc:sldMasterMkLst>
        <pc:spChg chg="mod">
          <ac:chgData name="Fake Test User" userId="SID-0" providerId="Test" clId="FakeClientId" dt="2021-08-03T03:07:59.219" v="3" actId="790"/>
          <ac:spMkLst>
            <pc:docMk/>
            <pc:sldMasterMk cId="0" sldId="2147483696"/>
            <ac:spMk id="2" creationId="{00000000-0000-0000-0000-000000000000}"/>
          </ac:spMkLst>
        </pc:spChg>
        <pc:spChg chg="mod">
          <ac:chgData name="Fake Test User" userId="SID-0" providerId="Test" clId="FakeClientId" dt="2021-08-03T03:07:59.219" v="3" actId="790"/>
          <ac:spMkLst>
            <pc:docMk/>
            <pc:sldMasterMk cId="0" sldId="2147483696"/>
            <ac:spMk id="3" creationId="{00000000-0000-0000-0000-000000000000}"/>
          </ac:spMkLst>
        </pc:spChg>
        <pc:spChg chg="mod">
          <ac:chgData name="Fake Test User" userId="SID-0" providerId="Test" clId="FakeClientId" dt="2021-08-03T03:07:59.219" v="3" actId="790"/>
          <ac:spMkLst>
            <pc:docMk/>
            <pc:sldMasterMk cId="0" sldId="2147483696"/>
            <ac:spMk id="4" creationId="{00000000-0000-0000-0000-000000000000}"/>
          </ac:spMkLst>
        </pc:spChg>
        <pc:spChg chg="mod">
          <ac:chgData name="Fake Test User" userId="SID-0" providerId="Test" clId="FakeClientId" dt="2021-08-03T03:07:59.219" v="3" actId="790"/>
          <ac:spMkLst>
            <pc:docMk/>
            <pc:sldMasterMk cId="0" sldId="2147483696"/>
            <ac:spMk id="5" creationId="{00000000-0000-0000-0000-000000000000}"/>
          </ac:spMkLst>
        </pc:spChg>
        <pc:spChg chg="mod">
          <ac:chgData name="Fake Test User" userId="SID-0" providerId="Test" clId="FakeClientId" dt="2021-08-03T03:07:59.219" v="3" actId="790"/>
          <ac:spMkLst>
            <pc:docMk/>
            <pc:sldMasterMk cId="0" sldId="2147483696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3T03:08:18.781" v="4" actId="790"/>
          <pc:sldLayoutMkLst>
            <pc:docMk/>
            <pc:sldMasterMk cId="0" sldId="2147483696"/>
            <pc:sldLayoutMk cId="0" sldId="2147483697"/>
          </pc:sldLayoutMkLst>
          <pc:spChg chg="mod">
            <ac:chgData name="Fake Test User" userId="SID-0" providerId="Test" clId="FakeClientId" dt="2021-08-03T03:08:18.781" v="4" actId="790"/>
            <ac:spMkLst>
              <pc:docMk/>
              <pc:sldMasterMk cId="0" sldId="2147483696"/>
              <pc:sldLayoutMk cId="0" sldId="214748369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8:18.781" v="4" actId="790"/>
            <ac:spMkLst>
              <pc:docMk/>
              <pc:sldMasterMk cId="0" sldId="2147483696"/>
              <pc:sldLayoutMk cId="0" sldId="214748369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18.781" v="4" actId="790"/>
            <ac:spMkLst>
              <pc:docMk/>
              <pc:sldMasterMk cId="0" sldId="2147483696"/>
              <pc:sldLayoutMk cId="0" sldId="2147483697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3:08:18.781" v="4" actId="790"/>
            <ac:spMkLst>
              <pc:docMk/>
              <pc:sldMasterMk cId="0" sldId="2147483696"/>
              <pc:sldLayoutMk cId="0" sldId="2147483697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8:18.781" v="4" actId="790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8:27.484" v="5" actId="790"/>
          <pc:sldLayoutMkLst>
            <pc:docMk/>
            <pc:sldMasterMk cId="0" sldId="2147483696"/>
            <pc:sldLayoutMk cId="0" sldId="2147483698"/>
          </pc:sldLayoutMkLst>
          <pc:spChg chg="mod">
            <ac:chgData name="Fake Test User" userId="SID-0" providerId="Test" clId="FakeClientId" dt="2021-08-03T03:08:27.484" v="5" actId="790"/>
            <ac:spMkLst>
              <pc:docMk/>
              <pc:sldMasterMk cId="0" sldId="2147483696"/>
              <pc:sldLayoutMk cId="0" sldId="214748369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8:27.484" v="5" actId="790"/>
            <ac:spMkLst>
              <pc:docMk/>
              <pc:sldMasterMk cId="0" sldId="2147483696"/>
              <pc:sldLayoutMk cId="0" sldId="214748369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27.484" v="5" actId="790"/>
            <ac:spMkLst>
              <pc:docMk/>
              <pc:sldMasterMk cId="0" sldId="2147483696"/>
              <pc:sldLayoutMk cId="0" sldId="2147483698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3:08:27.484" v="5" actId="790"/>
            <ac:spMkLst>
              <pc:docMk/>
              <pc:sldMasterMk cId="0" sldId="2147483696"/>
              <pc:sldLayoutMk cId="0" sldId="2147483698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8:27.484" v="5" actId="790"/>
            <ac:spMkLst>
              <pc:docMk/>
              <pc:sldMasterMk cId="0" sldId="2147483696"/>
              <pc:sldLayoutMk cId="0" sldId="214748369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8:31.922" v="6" actId="790"/>
          <pc:sldLayoutMkLst>
            <pc:docMk/>
            <pc:sldMasterMk cId="0" sldId="2147483696"/>
            <pc:sldLayoutMk cId="0" sldId="2147483699"/>
          </pc:sldLayoutMkLst>
          <pc:spChg chg="mod">
            <ac:chgData name="Fake Test User" userId="SID-0" providerId="Test" clId="FakeClientId" dt="2021-08-03T03:08:31.922" v="6" actId="790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8:31.922" v="6" actId="790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31.922" v="6" actId="790"/>
            <ac:spMkLst>
              <pc:docMk/>
              <pc:sldMasterMk cId="0" sldId="2147483696"/>
              <pc:sldLayoutMk cId="0" sldId="2147483699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3:08:31.922" v="6" actId="790"/>
            <ac:spMkLst>
              <pc:docMk/>
              <pc:sldMasterMk cId="0" sldId="2147483696"/>
              <pc:sldLayoutMk cId="0" sldId="2147483699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8:31.922" v="6" actId="790"/>
            <ac:spMkLst>
              <pc:docMk/>
              <pc:sldMasterMk cId="0" sldId="2147483696"/>
              <pc:sldLayoutMk cId="0" sldId="2147483699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8:36.937" v="7" actId="790"/>
          <pc:sldLayoutMkLst>
            <pc:docMk/>
            <pc:sldMasterMk cId="0" sldId="2147483696"/>
            <pc:sldLayoutMk cId="0" sldId="2147483700"/>
          </pc:sldLayoutMkLst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3:08:36.937" v="7" actId="790"/>
            <ac:spMkLst>
              <pc:docMk/>
              <pc:sldMasterMk cId="0" sldId="2147483696"/>
              <pc:sldLayoutMk cId="0" sldId="2147483700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8:44.437" v="8" actId="790"/>
          <pc:sldLayoutMkLst>
            <pc:docMk/>
            <pc:sldMasterMk cId="0" sldId="2147483696"/>
            <pc:sldLayoutMk cId="0" sldId="2147483701"/>
          </pc:sldLayoutMkLst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3:08:44.437" v="8" actId="790"/>
            <ac:spMkLst>
              <pc:docMk/>
              <pc:sldMasterMk cId="0" sldId="2147483696"/>
              <pc:sldLayoutMk cId="0" sldId="2147483701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8:49.406" v="9" actId="790"/>
          <pc:sldLayoutMkLst>
            <pc:docMk/>
            <pc:sldMasterMk cId="0" sldId="2147483696"/>
            <pc:sldLayoutMk cId="0" sldId="2147483702"/>
          </pc:sldLayoutMkLst>
          <pc:spChg chg="mod">
            <ac:chgData name="Fake Test User" userId="SID-0" providerId="Test" clId="FakeClientId" dt="2021-08-03T03:08:49.406" v="9" actId="790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8:49.406" v="9" actId="790"/>
            <ac:spMkLst>
              <pc:docMk/>
              <pc:sldMasterMk cId="0" sldId="2147483696"/>
              <pc:sldLayoutMk cId="0" sldId="214748370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8:49.406" v="9" actId="790"/>
            <ac:spMkLst>
              <pc:docMk/>
              <pc:sldMasterMk cId="0" sldId="2147483696"/>
              <pc:sldLayoutMk cId="0" sldId="214748370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8:49.406" v="9" actId="790"/>
            <ac:spMkLst>
              <pc:docMk/>
              <pc:sldMasterMk cId="0" sldId="2147483696"/>
              <pc:sldLayoutMk cId="0" sldId="2147483702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9:00.203" v="10" actId="790"/>
          <pc:sldLayoutMkLst>
            <pc:docMk/>
            <pc:sldMasterMk cId="0" sldId="2147483696"/>
            <pc:sldLayoutMk cId="0" sldId="2147483703"/>
          </pc:sldLayoutMkLst>
          <pc:spChg chg="mod">
            <ac:chgData name="Fake Test User" userId="SID-0" providerId="Test" clId="FakeClientId" dt="2021-08-03T03:09:00.203" v="10" actId="790"/>
            <ac:spMkLst>
              <pc:docMk/>
              <pc:sldMasterMk cId="0" sldId="2147483696"/>
              <pc:sldLayoutMk cId="0" sldId="214748370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9:00.203" v="10" actId="790"/>
            <ac:spMkLst>
              <pc:docMk/>
              <pc:sldMasterMk cId="0" sldId="2147483696"/>
              <pc:sldLayoutMk cId="0" sldId="214748370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9:00.203" v="10" actId="790"/>
            <ac:spMkLst>
              <pc:docMk/>
              <pc:sldMasterMk cId="0" sldId="2147483696"/>
              <pc:sldLayoutMk cId="0" sldId="2147483703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9:06.656" v="11" actId="790"/>
          <pc:sldLayoutMkLst>
            <pc:docMk/>
            <pc:sldMasterMk cId="0" sldId="2147483696"/>
            <pc:sldLayoutMk cId="0" sldId="2147483704"/>
          </pc:sldLayoutMkLst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3:09:06.656" v="11" actId="790"/>
            <ac:spMkLst>
              <pc:docMk/>
              <pc:sldMasterMk cId="0" sldId="2147483696"/>
              <pc:sldLayoutMk cId="0" sldId="2147483704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9:17.078" v="12" actId="790"/>
          <pc:sldLayoutMkLst>
            <pc:docMk/>
            <pc:sldMasterMk cId="0" sldId="2147483696"/>
            <pc:sldLayoutMk cId="0" sldId="2147483705"/>
          </pc:sldLayoutMkLst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3:09:17.078" v="12" actId="790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9:21.578" v="13" actId="790"/>
          <pc:sldLayoutMkLst>
            <pc:docMk/>
            <pc:sldMasterMk cId="0" sldId="2147483696"/>
            <pc:sldLayoutMk cId="0" sldId="2147483706"/>
          </pc:sldLayoutMkLst>
          <pc:spChg chg="mod">
            <ac:chgData name="Fake Test User" userId="SID-0" providerId="Test" clId="FakeClientId" dt="2021-08-03T03:09:21.578" v="13" actId="790"/>
            <ac:spMkLst>
              <pc:docMk/>
              <pc:sldMasterMk cId="0" sldId="2147483696"/>
              <pc:sldLayoutMk cId="0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9:21.578" v="13" actId="790"/>
            <ac:spMkLst>
              <pc:docMk/>
              <pc:sldMasterMk cId="0" sldId="2147483696"/>
              <pc:sldLayoutMk cId="0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9:21.578" v="13" actId="790"/>
            <ac:spMkLst>
              <pc:docMk/>
              <pc:sldMasterMk cId="0" sldId="2147483696"/>
              <pc:sldLayoutMk cId="0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9:21.578" v="13" actId="790"/>
            <ac:spMkLst>
              <pc:docMk/>
              <pc:sldMasterMk cId="0" sldId="2147483696"/>
              <pc:sldLayoutMk cId="0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3:09:21.578" v="13" actId="790"/>
            <ac:spMkLst>
              <pc:docMk/>
              <pc:sldMasterMk cId="0" sldId="2147483696"/>
              <pc:sldLayoutMk cId="0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3:09:27.718" v="14" actId="790"/>
          <pc:sldLayoutMkLst>
            <pc:docMk/>
            <pc:sldMasterMk cId="0" sldId="2147483696"/>
            <pc:sldLayoutMk cId="0" sldId="2147483707"/>
          </pc:sldLayoutMkLst>
          <pc:spChg chg="mod">
            <ac:chgData name="Fake Test User" userId="SID-0" providerId="Test" clId="FakeClientId" dt="2021-08-03T03:09:27.718" v="14" actId="790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3:09:27.718" v="14" actId="790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3:09:27.718" v="14" actId="790"/>
            <ac:spMkLst>
              <pc:docMk/>
              <pc:sldMasterMk cId="0" sldId="2147483696"/>
              <pc:sldLayoutMk cId="0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3:09:27.718" v="14" actId="790"/>
            <ac:spMkLst>
              <pc:docMk/>
              <pc:sldMasterMk cId="0" sldId="2147483696"/>
              <pc:sldLayoutMk cId="0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3:09:27.718" v="14" actId="790"/>
            <ac:spMkLst>
              <pc:docMk/>
              <pc:sldMasterMk cId="0" sldId="2147483696"/>
              <pc:sldLayoutMk cId="0" sldId="2147483707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73BA7033-CDF2-4930-9E44-BB86B75E18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7994C1E-CC8F-4BFA-A47F-15E0EC477B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B8FD6-5E39-491D-8860-6B3976A70291}" type="datetime1">
              <a:rPr lang="hr-HR" smtClean="0"/>
              <a:t>3.8.2021.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C24910A-1B63-4C21-B297-35993F458C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21935511-4D27-472A-88FB-9DCA84DEFA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A6617-CF92-4CF0-912C-623A0FB20A7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6093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DB575-8B92-4D9F-9155-6247D3898252}" type="datetime1">
              <a:rPr lang="hr-HR" smtClean="0"/>
              <a:pPr/>
              <a:t>3.8.2021.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Kliknite da biste uredili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EA324-70C8-4C13-8D7C-AB1DBCF6F147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2855989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EA324-70C8-4C13-8D7C-AB1DBCF6F147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9317999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669B15-B018-4A92-BF36-EAA24DFC1885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/>
              <a:t>Kliknite da biste uredili stil podnaslova matrice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707D1F-7ECD-491C-A19D-2C43847D24AB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2231136" y="937260"/>
            <a:ext cx="6198489" cy="4983480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91B3A5-3980-4125-8CE2-71D78A1DD07B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88AE26-EBB1-4211-BA79-EB7EB6E557CB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2695194" y="4352465"/>
            <a:ext cx="6801612" cy="1265082"/>
          </a:xfrm>
        </p:spPr>
        <p:txBody>
          <a:bodyPr rtlCol="0"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CC183F-6412-4D33-A288-2932AE2830C2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 hasCustomPrompt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8" name="Rezervirano mjesto za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C32050-F64C-4933-AD3F-9BDEDA3F04F3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9" name="Rezervirano mjesto za podnožje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10" name="Rezervirano mjesto za broj slajda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158343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 hasCustomPrompt="1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5pPr>
              <a:defRPr/>
            </a:lvl5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11" name="Rezervirano mjesto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633831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D8EA9A-C76F-4327-B516-F0AE6AB4E756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8F1D9A-E2BB-439F-88E8-1E0785501537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08C735-A007-4CCB-8636-217A8F1E3099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ravokutnik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6736080" y="804672"/>
            <a:ext cx="4815840" cy="5248656"/>
          </a:xfrm>
        </p:spPr>
        <p:txBody>
          <a:bodyPr rtlCol="0"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6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9" name="Rezervirano mjesto za datum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2179E8-9975-4757-8ECC-13414DEC18F8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10" name="Rezervirano mjesto za podnožje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11" name="Rezervirano mjesto za broj slajda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avokutnik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7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8" name="Rezervirano mjesto za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B725B671-5CF3-417C-99F0-1DF9920EE799}" type="datetime1">
              <a:rPr lang="hr-HR" noProof="0" smtClean="0"/>
              <a:t>3.8.2021.</a:t>
            </a:fld>
            <a:endParaRPr lang="hr-HR" noProof="0"/>
          </a:p>
        </p:txBody>
      </p:sp>
      <p:sp>
        <p:nvSpPr>
          <p:cNvPr id="9" name="Rezervirano mjesto za podnožje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10" name="Rezervirano mjesto za broj slajda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hr-HR" noProof="0" smtClean="0"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fld id="{BE622EF3-86E5-479F-B38A-56A635B3C7A5}" type="datetime1">
              <a:rPr lang="hr-HR" noProof="0" smtClean="0"/>
              <a:t>3.8.2021.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rtl="0"/>
            <a:fld id="{8A7A6979-0714-4377-B894-6BE4C2D6E202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theme/theme12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TF00001246</ap:Template>
  <ap:TotalTime>3</ap:TotalTime>
  <ap:Words>1</ap:Words>
  <ap:PresentationFormat>Široki zaslon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Gill Sans MT</vt:lpstr>
      <vt:lpstr>Paket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2015-12-01T21:32:24Z</dcterms:created>
  <dcterms:modified xsi:type="dcterms:W3CDTF">2021-08-03T03:10:38Z</dcterms:modified>
</cp:coreProperties>
</file>