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296" autoAdjust="0"/>
  </p:normalViewPr>
  <p:slideViewPr>
    <p:cSldViewPr snapToGrid="0">
      <p:cViewPr varScale="1">
        <p:scale>
          <a:sx n="119" d="100"/>
          <a:sy n="119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2:41:54.003" v="16" actId="790"/>
      <pc:docMkLst>
        <pc:docMk/>
      </pc:docMkLst>
      <pc:sldChg chg="modSp mod modNotes modNotesTx">
        <pc:chgData name="Fake Test User" userId="SID-0" providerId="Test" clId="FakeClientId" dt="2021-08-03T02:41:54.003" v="16" actId="790"/>
        <pc:sldMkLst>
          <pc:docMk/>
          <pc:sldMk cId="3601082625" sldId="256"/>
        </pc:sldMkLst>
        <pc:spChg chg="mod">
          <ac:chgData name="Fake Test User" userId="SID-0" providerId="Test" clId="FakeClientId" dt="2021-08-03T02:39:34.097" v="0" actId="790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2:39:34.097" v="0" actId="790"/>
          <ac:spMkLst>
            <pc:docMk/>
            <pc:sldMk cId="36010826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2:41:08.847" v="1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2:39:48.269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2:39:48.269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2:39:48.269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2:39:48.269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2:39:48.269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2:40:09.128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2:40:09.128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09.128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09.128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09.128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09.128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13.488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2:40:13.488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13.488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13.488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13.488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13.488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18.175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2:40:18.175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18.175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18.175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18.175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18.175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26.144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2:40:26.144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26.144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26.144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26.144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26.144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40:26.144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32.472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2:40:32.472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40.988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2:40:40.988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40.988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40.988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40.988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45.691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2:40:45.691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45.691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45.691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54.191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2:40:54.191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54.191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54.191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54.191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54.191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40:54.191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0:59.113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2:40:59.113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0:59.113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0:59.113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0:59.113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0:59.113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40:59.113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1:03.238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2:41:03.238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1:03.238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1:03.238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1:03.238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1:03.238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41:08.847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2:41:08.847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41:08.847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41:08.847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41:08.847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41:08.847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308D183A-2BD7-4385-BB55-841DC549FE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3C101A4-0E28-473B-9F43-2D06E2F588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CD729-8A50-4918-BD96-1EF87038A69A}" type="datetime1">
              <a:rPr lang="hr-HR" smtClean="0"/>
              <a:t>3.8.2021.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1E335A3-212D-4EA0-97BB-2E788C935D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E91F9B-2129-468A-9E6D-F53C303ABF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A7B7-AFC8-43DE-A5DE-AC5EF1EF5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133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CB67-EBCD-4D19-8FB8-36F4B157D52A}" type="datetime1">
              <a:rPr lang="hr-HR" smtClean="0"/>
              <a:pPr/>
              <a:t>3.8.2021.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F46EF-6D63-4891-B0AA-4F0B38D29D41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86500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4F46EF-6D63-4891-B0AA-4F0B38D29D4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11586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E577B2-1B8C-4F7B-BC39-997B657B6B49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2098DDE-1C2E-47BA-B230-3F1E416DCC0C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/>
              <a:t>‹#›</a:t>
            </a:fld>
            <a:endParaRPr lang="hr-HR" noProof="0"/>
          </a:p>
        </p:txBody>
      </p:sp>
      <p:grpSp>
        <p:nvGrpSpPr>
          <p:cNvPr id="7" name="Grupa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Prostoručni oblik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Prostoručni oblik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2BD07D-7BD6-447C-B4D0-1AB95217C974}" type="datetime1">
              <a:rPr lang="hr-HR" noProof="0" smtClean="0"/>
              <a:t>3.8.2021.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9A902D-91CE-473A-A69F-A43AF4605221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D72E4A0-F20C-4493-B96E-E0DD7C3A1890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7" name="Prostoručni oblik 6" title="Oznaka obrezivanja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92D8A0-E71C-48CF-968F-5F702DEE5771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35B25F-1B37-41C8-8109-678240CEA3D0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0F43F-633F-4ED2-AA02-4AEAAF47A490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2F0AF-F7FA-43C5-8E7A-52C557830065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 title="Pozadinski oblik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E4A3143-EA38-4614-9998-9EB65FB85419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9" name="Pravokutnik 8" title="Traka razdjelnik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 title="Pozadinski oblik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A9D7784-9E9D-4822-8A61-A8C65FA8489E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9" name="Pravokutnik 8" title="Traka razdjelnik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C982DEDF-57BD-4C31-A7BE-6C153CEB40F3}" type="datetime1">
              <a:rPr lang="hr-HR" noProof="0" smtClean="0"/>
              <a:t>3.8.2021.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9" name="Pravokutnik 8" title="Bočna traka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Obreži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3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4">
      <vt:lpstr>Calibri</vt:lpstr>
      <vt:lpstr>Franklin Gothic Book</vt:lpstr>
      <vt:lpstr>Obreži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2021-08-03T02:42:02Z</dcterms:modified>
</cp:coreProperties>
</file>