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513" autoAdjust="0"/>
  </p:normalViewPr>
  <p:slideViewPr>
    <p:cSldViewPr snapToGrid="0">
      <p:cViewPr varScale="1">
        <p:scale>
          <a:sx n="116" d="100"/>
          <a:sy n="116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2:26:15.073" v="25" actId="790"/>
      <pc:docMkLst>
        <pc:docMk/>
      </pc:docMkLst>
      <pc:sldChg chg="modSp mod modNotes modNotesTx">
        <pc:chgData name="Fake Test User" userId="SID-0" providerId="Test" clId="FakeClientId" dt="2021-08-25T02:26:15.073" v="25" actId="790"/>
        <pc:sldMkLst>
          <pc:docMk/>
          <pc:sldMk cId="2292847101" sldId="256"/>
        </pc:sldMkLst>
        <pc:spChg chg="mod">
          <ac:chgData name="Fake Test User" userId="SID-0" providerId="Test" clId="FakeClientId" dt="2021-08-25T02:22:19.562" v="2" actId="790"/>
          <ac:spMkLst>
            <pc:docMk/>
            <pc:sldMk cId="229284710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2:22:19.562" v="2" actId="790"/>
          <ac:spMkLst>
            <pc:docMk/>
            <pc:sldMk cId="229284710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2:25:01.386" v="22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2:22:47.890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2:22:47.890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2:22:47.890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2:22:47.890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2:22:47.890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2:23:10.370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2:23:10.370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3:10.370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3:10.370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3:10.370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3:10.370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3:19.308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2:23:19.308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3:19.308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3:19.308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3:19.308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3:19.308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3:30.542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2:23:30.542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3:30.542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3:30.542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3:30.542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3:30.542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3:35.542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2:23:35.542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3:35.542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3:35.542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3:35.542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3:35.542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23:35.542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3:40.417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2:23:40.417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3:40.417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3:40.417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3:40.417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3:40.417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23:40.417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23:40.417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2:23:40.417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3:48.230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2:23:48.230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3:48.230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3:48.230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3:48.230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3:55.433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2:23:55.433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3:55.433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3:55.433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4:00.355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2:24:00.355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4:00.355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4:00.355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4:00.355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4:00.355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24:00.355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4:57.449" v="2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2:24:57.449" v="21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4:57.449" v="21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4:57.449" v="2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4:57.449" v="2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4:57.449" v="2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5:01.386" v="2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2:25:01.386" v="2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5:01.386" v="2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5:01.386" v="2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5:01.386" v="2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5:01.386" v="2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4:09.136" v="1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5T02:24:09.136" v="1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4:09.136" v="1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4:09.136" v="1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4:09.136" v="1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24:09.136" v="1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24:09.136" v="14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4:28.636" v="1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5T02:24:28.636" v="1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4:28.636" v="16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4:28.636" v="1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4:28.636" v="1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4:28.636" v="1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4:33.933" v="17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5T02:24:33.933" v="17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4:33.933" v="17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4:33.933" v="17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4:33.933" v="17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4:33.933" v="17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24:33.933" v="17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2:24:33.933" v="17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2:24:33.933" v="17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4:41.574" v="18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5T02:24:41.574" v="18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4:41.574" v="18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4:41.574" v="18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4:41.574" v="18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4:41.574" v="18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4:48.542" v="19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5T02:24:48.542" v="19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4:48.542" v="19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4:48.542" v="19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4:48.542" v="19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4:48.542" v="19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24:48.542" v="19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2:24:48.542" v="19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2:24:48.542" v="19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4:52.667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5T02:24:52.667" v="20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4:52.667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4:52.667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4:52.667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4:52.667" v="20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24:52.667" v="2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4:17.980" v="15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5T02:24:17.980" v="15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4:17.980" v="15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4:17.980" v="15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4:17.980" v="15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4:17.980" v="15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5T02:24:17.980" v="15" actId="790"/>
            <ac:spMkLst>
              <pc:docMk/>
              <pc:sldMasterMk cId="0" sldId="2147483648"/>
              <pc:sldLayoutMk cId="0" sldId="2147483668"/>
              <ac:spMk id="1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8B2C8B51-C30A-4C5A-866A-44DD7301F6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542709A-10A7-4DF7-8444-5DAEF90C5F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E0008-3BF6-4FBD-B9EC-CD912AE20FD4}" type="datetime1">
              <a:rPr lang="hr-HR" smtClean="0"/>
              <a:t>25.8.2021.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29AFE8F-FB47-4074-B4EC-D1A255E08E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B98CAC3-C36C-45F1-9BBA-F73FA4F1F6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6DEEC-22A0-484B-B0DE-C29EE238C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78345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55BDB-0480-4530-BF80-D41A37032B8E}" type="datetime1">
              <a:rPr lang="hr-HR" smtClean="0"/>
              <a:pPr/>
              <a:t>25.8.2021.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27CCE-E51E-476E-9481-23E88E99C5B6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4190735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27CCE-E51E-476E-9481-23E88E99C5B6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6694686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7" name="Rezervirano mjesto za sliku 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16" name="Rezervirano mjesto za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5845BE-164A-4670-B3FA-D35ADFFC51CE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6D6911-23BE-45B2-BB9F-D342951F5777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  <p:cxnSp>
        <p:nvCxnSpPr>
          <p:cNvPr id="16" name="Ravni poveznik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9FA147-6F75-494B-8195-4CEB1C4A8888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5D8E96-16EA-49A2-BC54-18C2F9F01B17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4" name="Tekstni okvir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hr-H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Tekstni okvir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naz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F43CD8-6F99-4CBF-87C6-D0BC4B6AC98A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ponu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53C4D8-D852-4103-A5AA-9758DAD27819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1" name="Tekstni okvir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hr-H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kstni okvir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C95F9E-F9F8-43AB-80DD-1C66A8624CE5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57A508-4019-4DCB-9F4D-90114538E677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577B14-B8F3-4344-864C-30F05F9D9E16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A55D80-927D-47B2-AE70-4E8E4EBD41F4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45758F-8370-42A3-AD71-FCAF9815933A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5BA192-7A36-4CBF-A02B-F56A3C31315A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2D570A-7E6C-4B1C-B054-FD13C1F53B60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5875E0-B0EE-41CF-AC47-D37B8E206E38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EAF2DE-517E-4E37-BC72-AC0335C807F3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98C705-A28C-4958-AE2B-00E39BF3106F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4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0D2ABF-FBB9-446F-82F2-A2EDCB949997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Ravni poveznik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ni poveznik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47FF5DCA-1CB8-459C-AEBE-87CB576C25F7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theme/theme12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Slice</ap:Template>
  <ap:TotalTime>5</ap:TotalTime>
  <ap:Words>1</ap:Words>
  <ap:PresentationFormat>Široki zaslon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3</vt:lpstr>
      <vt:lpstr>Isječak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2014-09-12T02:12:56Z</dcterms:created>
  <dcterms:modified xsi:type="dcterms:W3CDTF">2021-08-25T02:26:30Z</dcterms:modified>
</cp:coreProperties>
</file>