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3T06:01:51.196" v="23" actId="790"/>
      <pc:docMkLst>
        <pc:docMk/>
      </pc:docMkLst>
      <pc:sldChg chg="modSp mod modNotes modNotesTx">
        <pc:chgData name="Fake Test User" userId="SID-0" providerId="Test" clId="FakeClientId" dt="2021-08-03T06:01:51.196" v="23" actId="790"/>
        <pc:sldMkLst>
          <pc:docMk/>
          <pc:sldMk cId="2526593619" sldId="256"/>
        </pc:sldMkLst>
        <pc:spChg chg="mod">
          <ac:chgData name="Fake Test User" userId="SID-0" providerId="Test" clId="FakeClientId" dt="2021-08-03T05:58:39.947" v="0" actId="790"/>
          <ac:spMkLst>
            <pc:docMk/>
            <pc:sldMk cId="25265936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5:58:39.947" v="0" actId="790"/>
          <ac:spMkLst>
            <pc:docMk/>
            <pc:sldMk cId="25265936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6:01:08.337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5:58:56.040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5:58:56.040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3T05:58:56.040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3T05:58:56.040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3T05:58:56.040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5:59:14.087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5:59:14.087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5:59:14.087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5:59:14.087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5:59:14.087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5:59:14.087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5:59:27.978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5:59:27.978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5:59:27.978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5:59:27.978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5:59:27.978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5:59:27.978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5:59:33.509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5:59:33.509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5:59:33.509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5:59:33.509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5:59:33.509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5:59:33.509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5:59:39.149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3T05:59:39.149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5:59:39.149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5:59:39.149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5:59:39.149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5:59:39.149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5:59:39.149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5:59:45.306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5:59:45.306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5:59:45.306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5:59:45.306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5:59:45.306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5:59:45.306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5:59:45.306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5:59:45.306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5:59:45.306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5:59:56.306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5:59:56.306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5:59:56.306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5:59:56.306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5:59:56.306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0:01.056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6:00:01.056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00:01.056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0:01.056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0:06.946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3T06:00:06.946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00:06.946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0:06.946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0:06.946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0:06.946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00:06.946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0:22.384" v="1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3T06:00:22.384" v="1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00:22.384" v="1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0:22.384" v="1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0:22.384" v="1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0:22.384" v="1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00:22.384" v="1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1:02.305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6:01:02.305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1:02.305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1:02.305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1:02.305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01:02.305" v="18" actId="790"/>
            <ac:spMkLst>
              <pc:docMk/>
              <pc:sldMasterMk cId="0" sldId="2147483648"/>
              <pc:sldLayoutMk cId="0" sldId="214748365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1:08.337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6:01:08.337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01:08.337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1:08.337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1:08.337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1:08.337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0:13.634" v="11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3T06:00:13.634" v="11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00:13.634" v="11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0:13.634" v="11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0:13.634" v="11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00:13.634" v="11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00:13.634" v="11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0:29.930" v="13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3T06:00:29.930" v="13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00:29.930" v="13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0:29.930" v="13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0:29.930" v="13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0:29.930" v="13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0:35.852" v="14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3T06:00:35.852" v="14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00:35.852" v="14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0:35.852" v="14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0:35.852" v="14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0:35.852" v="14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00:35.852" v="14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3T06:00:35.852" v="14" actId="790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3T06:00:35.852" v="14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0:43.993" v="15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3T06:00:43.993" v="15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00:43.993" v="15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0:43.993" v="15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0:43.993" v="15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0:43.993" v="15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0:56.243" v="17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3T06:00:56.243" v="17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00:56.243" v="17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0:56.243" v="17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0:56.243" v="17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0:56.243" v="17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00:56.243" v="17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00:49.274" v="16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3T06:00:49.274" v="16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00:49.274" v="16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00:49.274" v="16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00:49.274" v="16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00:49.274" v="16" actId="790"/>
            <ac:spMkLst>
              <pc:docMk/>
              <pc:sldMasterMk cId="0" sldId="2147483648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3T06:00:49.274" v="16" actId="790"/>
            <ac:spMkLst>
              <pc:docMk/>
              <pc:sldMasterMk cId="0" sldId="2147483648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3T06:00:49.274" v="16" actId="790"/>
            <ac:spMkLst>
              <pc:docMk/>
              <pc:sldMasterMk cId="0" sldId="2147483648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3T06:00:49.274" v="16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7FEEA90E-CB05-4D65-8225-3C7F7894C5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4CC613E-CC6F-4AF0-8006-9D3F913C2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312A7-253E-488A-AEF7-59B90FCB32CA}" type="datetime1">
              <a:rPr lang="hr-HR" smtClean="0"/>
              <a:t>3.8.2021.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F925A48-94AB-4B3F-89BB-27081CCE08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CE610FC-F334-45FC-B87C-B515C5029C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0BA10-2D85-4FA7-8228-E7B2EB71BD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799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26181-1106-460C-920C-834459DE5F2C}" type="datetime1">
              <a:rPr lang="hr-HR" smtClean="0"/>
              <a:pPr/>
              <a:t>3.8.2021.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C723E-797F-4891-81A6-7DDBBF51173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23988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C723E-797F-4891-81A6-7DDBBF51173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826060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007B61-4D44-4499-8106-48EFBFA6312A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7C1DE254-3750-4D46-8532-86D2122ACB7B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zi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F9CC62-ADFA-4C9D-82DD-A5B4C8D562A7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lika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kstni okvir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Tekstni okvir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161530-F85E-40CD-A684-3DA206263399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732386-B2F1-44C0-876B-D8E64FA9F35F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ponu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kstni okvir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kstni okvir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Naslov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821D98-52E1-40DF-B4B8-D9BE0EA04AF2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F778C7-3E7B-4C01-9F4F-ADA1A7CF5352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B73D2E-7377-4699-9DE4-920F979E7E63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0420E2-A842-45AA-A1ED-B15F14F08491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A11983-45D0-42B2-B3F9-EA49771307EB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F60E35-77BB-4DD7-AF90-38D5DA6D0CB9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F34A77-E5A1-499D-BCE6-6B0DD769170B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AEBF40-99E7-4250-B7CD-B8BFDF07F6D6}" type="datetime1">
              <a:rPr lang="hr-HR" noProof="0" smtClean="0"/>
              <a:t>3.8.2021.</a:t>
            </a:fld>
            <a:r>
              <a:rPr lang="hr-HR" noProof="0"/>
              <a:t>11.09.2014.</a:t>
            </a:r>
            <a:fld id="{B61BEF0D-F0BB-DE4B-95CE-6DB70DBA9567}" type="datetimeFigureOut">
              <a:rPr lang="hr-HR" noProof="0" smtClean="0"/>
              <a:pPr rtl="0"/>
              <a:t>8/3/2021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 rtl="0"/>
              <a:t>‹#›</a:t>
            </a:fld>
            <a:r>
              <a:rPr lang="hr-HR" noProof="0"/>
              <a:t>‹#›</a:t>
            </a:r>
            <a:fld id="{D57F1E4F-1CFF-5643-939E-217C01CDF565}" type="slidenum">
              <a:rPr lang="hr-HR" noProof="0" smtClean="0"/>
              <a:pPr rtl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2B005-E600-4F3B-841E-CD86DFCA4F95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333D1B-78BE-4839-8757-EE75F852B912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1404AE-13F0-4819-96F0-7177A27EDF57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4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6924FE-E64A-4F2A-90A4-6C88F2D5053A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40686DC-0452-4C61-A03A-7FA578F179A5}" type="datetime1">
              <a:rPr lang="hr-HR" noProof="0" smtClean="0"/>
              <a:t>3.8.2021.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Nebeski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3</ap:TotalTime>
  <ap:Words>1</ap:Words>
  <ap:PresentationFormat>Široki zaslon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Nebeski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2014-09-12T02:08:24Z</dcterms:created>
  <dcterms:modified xsi:type="dcterms:W3CDTF">2021-08-03T06:01:58Z</dcterms:modified>
</cp:coreProperties>
</file>