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511.xml" ContentType="application/vnd.openxmlformats-officedocument.presentationml.slideLayout+xml"/>
  <Override PartName="/ppt/slideLayouts/slideLayout1512.xml" ContentType="application/vnd.openxmlformats-officedocument.presentationml.slideLayout+xml"/>
  <Override PartName="/ppt/slideLayouts/slideLayout1013.xml" ContentType="application/vnd.openxmlformats-officedocument.presentationml.slideLayout+xml"/>
  <Override PartName="/ppt/slideLayouts/slideLayout414.xml" ContentType="application/vnd.openxmlformats-officedocument.presentationml.slideLayout+xml"/>
  <Override PartName="/ppt/slideLayouts/slideLayout915.xml" ContentType="application/vnd.openxmlformats-officedocument.presentationml.slideLayout+xml"/>
  <Override PartName="/ppt/slideLayouts/slideLayout1416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hr-H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16" d="100"/>
          <a:sy n="116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7T07:15:23.202" v="22" actId="790"/>
      <pc:docMkLst>
        <pc:docMk/>
      </pc:docMkLst>
      <pc:sldChg chg="modSp mod modNotes modNotesTx">
        <pc:chgData name="Fake Test User" userId="SID-0" providerId="Test" clId="FakeClientId" dt="2021-07-27T07:15:23.202" v="22" actId="790"/>
        <pc:sldMkLst>
          <pc:docMk/>
          <pc:sldMk cId="3622625124" sldId="256"/>
        </pc:sldMkLst>
        <pc:spChg chg="mod">
          <ac:chgData name="Fake Test User" userId="SID-0" providerId="Test" clId="FakeClientId" dt="2021-07-27T07:11:46.792" v="0" actId="790"/>
          <ac:spMkLst>
            <pc:docMk/>
            <pc:sldMk cId="3622625124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7T07:11:46.792" v="0" actId="790"/>
          <ac:spMkLst>
            <pc:docMk/>
            <pc:sldMk cId="362262512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7T07:14:31.576" v="18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7-27T07:12:09.621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7T07:12:09.621" v="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7T07:12:09.621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7T07:12:09.621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7T07:12:09.621" v="2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7T07:12:33.199" v="3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7T07:12:33.199" v="3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12:33.199" v="3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12:33.199" v="3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12:33.199" v="3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12:33.199" v="3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12:38.465" v="4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7T07:12:38.465" v="4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12:38.465" v="4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12:38.465" v="4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12:38.465" v="4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12:38.465" v="4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12:43.371" v="5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7T07:12:43.371" v="5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12:43.371" v="5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12:43.371" v="5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12:43.371" v="5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12:43.371" v="5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12:49.262" v="6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7T07:12:49.262" v="6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12:49.262" v="6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12:49.262" v="6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12:49.262" v="6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7:12:49.262" v="6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7:12:49.262" v="6" actId="790"/>
            <ac:spMkLst>
              <pc:docMk/>
              <pc:sldMasterMk cId="0" sldId="2147483648"/>
              <pc:sldLayoutMk cId="0" sldId="2147483652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12:58.668" v="7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7T07:12:58.668" v="7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12:58.668" v="7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12:58.668" v="7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12:58.668" v="7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7:12:58.668" v="7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7:12:58.668" v="7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7:12:58.668" v="7" actId="790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7T07:12:58.668" v="7" actId="790"/>
            <ac:spMkLst>
              <pc:docMk/>
              <pc:sldMasterMk cId="0" sldId="2147483648"/>
              <pc:sldLayoutMk cId="0" sldId="2147483653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13:06.481" v="8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7T07:13:06.481" v="8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13:06.481" v="8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13:06.481" v="8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13:06.481" v="8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13:13.543" v="9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7T07:13:13.543" v="9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13:13.543" v="9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13:13.543" v="9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13:18.622" v="10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7T07:13:18.622" v="10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13:18.622" v="10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13:18.622" v="10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13:18.622" v="10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13:18.622" v="10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7:13:18.622" v="10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13:26.872" v="11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27T07:13:26.872" v="11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13:26.872" v="11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13:26.872" v="11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13:26.872" v="11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13:26.872" v="11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7:13:26.872" v="11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14:26.560" v="17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7T07:14:26.560" v="17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14:26.560" v="17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14:26.560" v="17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14:26.560" v="17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14:26.560" v="17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14:31.576" v="18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7T07:14:31.576" v="18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14:31.576" v="18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14:31.576" v="18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14:31.576" v="18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14:31.576" v="18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13:41.263" v="12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7-27T07:13:41.263" v="12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13:41.263" v="12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13:41.263" v="12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13:41.263" v="12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13:41.263" v="12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13:47.294" v="13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7-27T07:13:47.294" v="13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13:47.294" v="13" actId="790"/>
            <ac:spMkLst>
              <pc:docMk/>
              <pc:sldMasterMk cId="0" sldId="2147483648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7:13:47.294" v="13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13:47.294" v="13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13:47.294" v="13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7:13:47.294" v="13" actId="790"/>
            <ac:spMkLst>
              <pc:docMk/>
              <pc:sldMasterMk cId="0" sldId="2147483648"/>
              <pc:sldLayoutMk cId="0" sldId="2147483661"/>
              <ac:spMk id="13" creationId="{00000000-0000-0000-0000-000000000000}"/>
            </ac:spMkLst>
          </pc:spChg>
          <pc:spChg chg="mod">
            <ac:chgData name="Fake Test User" userId="SID-0" providerId="Test" clId="FakeClientId" dt="2021-07-27T07:13:47.294" v="13" actId="790"/>
            <ac:spMkLst>
              <pc:docMk/>
              <pc:sldMasterMk cId="0" sldId="2147483648"/>
              <pc:sldLayoutMk cId="0" sldId="2147483661"/>
              <ac:spMk id="14" creationId="{00000000-0000-0000-0000-000000000000}"/>
            </ac:spMkLst>
          </pc:spChg>
          <pc:spChg chg="mod">
            <ac:chgData name="Fake Test User" userId="SID-0" providerId="Test" clId="FakeClientId" dt="2021-07-27T07:13:47.294" v="13" actId="790"/>
            <ac:spMkLst>
              <pc:docMk/>
              <pc:sldMasterMk cId="0" sldId="2147483648"/>
              <pc:sldLayoutMk cId="0" sldId="2147483661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13:52.247" v="14" actId="790"/>
          <pc:sldLayoutMkLst>
            <pc:docMk/>
            <pc:sldMasterMk cId="0" sldId="2147483648"/>
            <pc:sldLayoutMk cId="0" sldId="2147483662"/>
          </pc:sldLayoutMkLst>
          <pc:spChg chg="mod">
            <ac:chgData name="Fake Test User" userId="SID-0" providerId="Test" clId="FakeClientId" dt="2021-07-27T07:13:52.247" v="14" actId="790"/>
            <ac:spMkLst>
              <pc:docMk/>
              <pc:sldMasterMk cId="0" sldId="2147483648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13:52.247" v="14" actId="790"/>
            <ac:spMkLst>
              <pc:docMk/>
              <pc:sldMasterMk cId="0" sldId="2147483648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13:52.247" v="14" actId="790"/>
            <ac:spMkLst>
              <pc:docMk/>
              <pc:sldMasterMk cId="0" sldId="2147483648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13:52.247" v="14" actId="790"/>
            <ac:spMkLst>
              <pc:docMk/>
              <pc:sldMasterMk cId="0" sldId="2147483648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7:13:52.247" v="14" actId="790"/>
            <ac:spMkLst>
              <pc:docMk/>
              <pc:sldMasterMk cId="0" sldId="2147483648"/>
              <pc:sldLayoutMk cId="0" sldId="214748366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14:02.122" v="15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7-27T07:14:02.122" v="15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14:02.122" v="15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14:02.122" v="15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7:14:02.122" v="15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7:14:02.122" v="15" actId="790"/>
            <ac:spMkLst>
              <pc:docMk/>
              <pc:sldMasterMk cId="0" sldId="2147483648"/>
              <pc:sldLayoutMk cId="0" sldId="2147483663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7T07:14:02.122" v="15" actId="790"/>
            <ac:spMkLst>
              <pc:docMk/>
              <pc:sldMasterMk cId="0" sldId="2147483648"/>
              <pc:sldLayoutMk cId="0" sldId="2147483663"/>
              <ac:spMk id="17" creationId="{00000000-0000-0000-0000-000000000000}"/>
            </ac:spMkLst>
          </pc:spChg>
          <pc:spChg chg="mod">
            <ac:chgData name="Fake Test User" userId="SID-0" providerId="Test" clId="FakeClientId" dt="2021-07-27T07:14:02.122" v="15" actId="790"/>
            <ac:spMkLst>
              <pc:docMk/>
              <pc:sldMasterMk cId="0" sldId="2147483648"/>
              <pc:sldLayoutMk cId="0" sldId="2147483663"/>
              <ac:spMk id="18" creationId="{00000000-0000-0000-0000-000000000000}"/>
            </ac:spMkLst>
          </pc:spChg>
          <pc:spChg chg="mod">
            <ac:chgData name="Fake Test User" userId="SID-0" providerId="Test" clId="FakeClientId" dt="2021-07-27T07:14:02.122" v="15" actId="790"/>
            <ac:spMkLst>
              <pc:docMk/>
              <pc:sldMasterMk cId="0" sldId="2147483648"/>
              <pc:sldLayoutMk cId="0" sldId="2147483663"/>
              <ac:spMk id="2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14:16.591" v="16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7-27T07:14:16.591" v="16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7:14:16.591" v="16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7:14:16.591" v="16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7:14:16.591" v="16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7:14:16.591" v="16" actId="790"/>
            <ac:spMkLst>
              <pc:docMk/>
              <pc:sldMasterMk cId="0" sldId="2147483648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7:14:16.591" v="16" actId="790"/>
            <ac:spMkLst>
              <pc:docMk/>
              <pc:sldMasterMk cId="0" sldId="2147483648"/>
              <pc:sldLayoutMk cId="0" sldId="2147483664"/>
              <ac:spMk id="21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762D678D-1CBF-42DA-B9AE-0328A2886E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4879928B-986C-4B62-B96F-7BD70DD166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A7DE1-0890-46DD-9811-58D57D99F9E1}" type="datetime1">
              <a:rPr lang="hr-HR" smtClean="0"/>
              <a:t>27.7.2021.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9660D9C4-A697-48C8-A7E6-FC4346D723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39DE5D47-1927-4A3B-8326-90BADC33CCF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62AC1-A8DE-4CD2-A01E-996AFCB0B0D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10375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noProof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1C8BD3-CAF2-4CDE-9DAE-D4732EE5FAE7}" type="datetime1">
              <a:rPr lang="hr-HR" smtClean="0"/>
              <a:pPr/>
              <a:t>27.7.2021.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noProof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BD019-AEDD-4202-B640-E59FC59F7B27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27566337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BD019-AEDD-4202-B640-E59FC59F7B27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6964125"/>
      </p:ext>
    </p:extLst>
  </p:cSld>
  <p:clrMapOvr>
    <a:masterClrMapping/>
  </p:clrMapOvr>
</p:notes>
</file>

<file path=ppt/slideLayouts/_rels/slideLayout10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55CAF2-19B4-4DB8-9283-E8731A73DA6A}" type="datetime1">
              <a:rPr lang="hr-HR" noProof="0" smtClean="0"/>
              <a:t>27.7.2021.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9" name="Prostoručni oblik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rtlCol="0"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hr-HR" noProof="0"/>
              <a:t>Kliknite da biste uredili stil podnaslova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424A03-D1B6-4F23-A2E3-5F998773DCEE}" type="datetime1">
              <a:rPr lang="hr-HR" noProof="0" smtClean="0"/>
              <a:t>27.7.2021.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Prostoručni oblik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13" name="Rezervirano mjesto za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3275012" y="3505200"/>
            <a:ext cx="753655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1F0FC8-8C83-4AA5-B420-22B94289CC3A}" type="datetime1">
              <a:rPr lang="hr-HR" noProof="0" smtClean="0"/>
              <a:t>27.7.2021.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11" name="Prostoručni oblik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  <p:sp>
        <p:nvSpPr>
          <p:cNvPr id="14" name="Tekstni okvir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hr-HR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  <p:sp>
        <p:nvSpPr>
          <p:cNvPr id="15" name="Tekstni okvir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hr-HR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nazi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rtlCol="0" anchor="b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64CAD7-E419-407C-AD62-5B4333F64679}" type="datetime1">
              <a:rPr lang="hr-HR" noProof="0" smtClean="0"/>
              <a:t>27.7.2021.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9" name="Prostoručni oblik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ponu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slov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21" name="Rezervirano mjesto za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7419E2-C87A-45A6-8546-A73559E73D91}" type="datetime1">
              <a:rPr lang="hr-HR" noProof="0" smtClean="0"/>
              <a:t>27.7.2021.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11" name="Prostoručni oblik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  <p:sp>
        <p:nvSpPr>
          <p:cNvPr id="17" name="Tekstni okvir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hr-HR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  <p:sp>
        <p:nvSpPr>
          <p:cNvPr id="18" name="Tekstni okvir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hr-HR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</p:spTree>
  </p:cSld>
  <p:clrMapOvr>
    <a:masterClrMapping/>
  </p:clrMapOvr>
</p:sldLayout>
</file>

<file path=ppt/slideLayouts/slideLayout14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rtlCol="0" anchor="ctr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21" name="Rezervirano mjesto za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0B0D2D-F532-4B18-AB13-59349E40A938}" type="datetime1">
              <a:rPr lang="hr-HR" noProof="0" smtClean="0"/>
              <a:t>27.7.2021.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9" name="Prostoručni oblik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5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9F26B4-7FBC-4BE7-8D72-4A96570E7DDC}" type="datetime1">
              <a:rPr lang="hr-HR" noProof="0" smtClean="0"/>
              <a:t>27.7.2021.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8" name="Prostoručni oblik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rtlCol="0" anchor="ctr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2589212" y="627405"/>
            <a:ext cx="6477000" cy="5283817"/>
          </a:xfrm>
        </p:spPr>
        <p:txBody>
          <a:bodyPr vert="eaVert"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CC881A-8437-481C-B97F-A67AFED6B28E}" type="datetime1">
              <a:rPr lang="hr-HR" noProof="0" smtClean="0"/>
              <a:t>27.7.2021.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8" name="Prostoručni oblik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>
          <a:xfrm>
            <a:off x="2589212" y="2133600"/>
            <a:ext cx="8915400" cy="3777622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F66264-587B-4088-B0B8-A6C737B863BA}" type="datetime1">
              <a:rPr lang="hr-HR" noProof="0" smtClean="0"/>
              <a:t>27.7.2021.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8" name="Prostoručni oblik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2589212" y="3530129"/>
            <a:ext cx="8915399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0B0172-47D1-4EDC-BF9A-A618599B3B56}" type="datetime1">
              <a:rPr lang="hr-HR" noProof="0" smtClean="0"/>
              <a:t>27.7.2021.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9" name="Prostoručni oblik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4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 hasCustomPrompt="1"/>
          </p:nvPr>
        </p:nvSpPr>
        <p:spPr>
          <a:xfrm>
            <a:off x="2589212" y="2133600"/>
            <a:ext cx="4313864" cy="3777622"/>
          </a:xfrm>
        </p:spPr>
        <p:txBody>
          <a:bodyPr rtlCol="0">
            <a:normAutofit/>
          </a:bodyPr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7190747" y="2126222"/>
            <a:ext cx="4313864" cy="3777622"/>
          </a:xfrm>
        </p:spPr>
        <p:txBody>
          <a:bodyPr rtlCol="0">
            <a:normAutofit/>
          </a:bodyPr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207A04-067C-49DA-AA5E-6FC9F561275D}" type="datetime1">
              <a:rPr lang="hr-HR" noProof="0" smtClean="0"/>
              <a:t>27.7.2021.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10" name="Prostoručni oblik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5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2939373" y="1972703"/>
            <a:ext cx="3992732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2589212" y="2548966"/>
            <a:ext cx="4342893" cy="3354060"/>
          </a:xfrm>
        </p:spPr>
        <p:txBody>
          <a:bodyPr rtlCol="0">
            <a:normAutofit/>
          </a:bodyPr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7506629" y="1969475"/>
            <a:ext cx="399900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 hasCustomPrompt="1"/>
          </p:nvPr>
        </p:nvSpPr>
        <p:spPr>
          <a:xfrm>
            <a:off x="7166957" y="2545738"/>
            <a:ext cx="4338674" cy="3354060"/>
          </a:xfrm>
        </p:spPr>
        <p:txBody>
          <a:bodyPr rtlCol="0">
            <a:normAutofit/>
          </a:bodyPr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955063-ED48-48B4-B301-F3BA71885395}" type="datetime1">
              <a:rPr lang="hr-HR" noProof="0" smtClean="0"/>
              <a:t>27.7.2021.</a:t>
            </a:fld>
            <a:endParaRPr lang="hr-HR" noProof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12" name="Prostoručni oblik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6984F1-5300-4E88-B597-BB7368BA5924}" type="datetime1">
              <a:rPr lang="hr-HR" noProof="0" smtClean="0"/>
              <a:t>27.7.2021.</a:t>
            </a:fld>
            <a:endParaRPr lang="hr-HR" noProof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Prostoručni oblik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123C1B-C236-48A0-910A-7E8D33E42C6C}" type="datetime1">
              <a:rPr lang="hr-HR" noProof="0" smtClean="0"/>
              <a:t>27.7.2021.</a:t>
            </a:fld>
            <a:endParaRPr lang="hr-HR" noProof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Prostoručni oblik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rtlCol="0" anchor="b"/>
          <a:lstStyle>
            <a:lvl1pPr algn="l">
              <a:defRPr sz="2000" b="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>
          <a:xfrm>
            <a:off x="6323012" y="446088"/>
            <a:ext cx="5181600" cy="5414963"/>
          </a:xfrm>
        </p:spPr>
        <p:txBody>
          <a:bodyPr rtlCol="0" anchor="ctr">
            <a:normAutofit/>
          </a:bodyPr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2589212" y="1598613"/>
            <a:ext cx="3505199" cy="4262436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4DB4D4-A6AF-46B4-A8E1-05092AB43B45}" type="datetime1">
              <a:rPr lang="hr-HR" noProof="0" smtClean="0"/>
              <a:t>27.7.2021.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9" name="Prostoručni oblik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9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li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589212" y="634965"/>
            <a:ext cx="8915400" cy="385497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367338"/>
            <a:ext cx="8915400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4587E0-AC71-4B43-AD90-9971D8259814}" type="datetime1">
              <a:rPr lang="hr-HR" noProof="0" smtClean="0"/>
              <a:t>27.7.2021.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9" name="Prostoručni oblik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theme" Target="/ppt/theme/theme12.xml" Id="rId17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68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1.xml" Id="rId5" /><Relationship Type="http://schemas.openxmlformats.org/officeDocument/2006/relationships/slideLayout" Target="/ppt/slideLayouts/slideLayout1512.xml" Id="rId15" /><Relationship Type="http://schemas.openxmlformats.org/officeDocument/2006/relationships/slideLayout" Target="/ppt/slideLayouts/slideLayout1013.xml" Id="rId10" /><Relationship Type="http://schemas.openxmlformats.org/officeDocument/2006/relationships/slideLayout" Target="/ppt/slideLayouts/slideLayout414.xml" Id="rId4" /><Relationship Type="http://schemas.openxmlformats.org/officeDocument/2006/relationships/slideLayout" Target="/ppt/slideLayouts/slideLayout915.xml" Id="rId9" /><Relationship Type="http://schemas.openxmlformats.org/officeDocument/2006/relationships/slideLayout" Target="/ppt/slideLayouts/slideLayout1416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a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Prostoručni oblik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Prostoručni oblik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Prostoručni oblik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Prostoručni oblik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Prostoručni oblik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Prostoručni oblik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Prostoručni oblik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Prostoručni oblik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Prostoručni oblik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Prostoručni oblik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Prostoručni oblik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Prostoručni oblik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upa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Prostoručni oblik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Prostoručni oblik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Prostoručni oblik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Prostoručni oblik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Prostoručni oblik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Prostoručni oblik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Prostoručni oblik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Prostoručni oblik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Prostoručni oblik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Prostoručni oblik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Prostoručni oblik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Prostoručni oblik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Pravokutnik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13FE972-3C19-498A-85EA-8FF67CCDAF24}" type="datetime1">
              <a:rPr lang="hr-HR" noProof="0" smtClean="0"/>
              <a:t>27.7.2021.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2625124"/>
      </p:ext>
    </p:extLst>
  </p:cSld>
  <p:clrMapOvr>
    <a:masterClrMapping/>
  </p:clrMapOvr>
</p:sld>
</file>

<file path=ppt/theme/theme12.xml><?xml version="1.0" encoding="utf-8"?>
<a:theme xmlns:a="http://schemas.openxmlformats.org/drawingml/2006/main" name="Sno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Wisp</ap:Template>
  <ap:TotalTime>4</ap:TotalTime>
  <ap:Words>1</ap:Words>
  <ap:PresentationFormat>Široki zaslon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Century Gothic</vt:lpstr>
      <vt:lpstr>Wingdings 3</vt:lpstr>
      <vt:lpstr>Snop</vt:lpstr>
      <vt:lpstr>PowerPoint prezentacija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2014-09-12T02:13:59Z</dcterms:created>
  <dcterms:modified xsi:type="dcterms:W3CDTF">2021-07-27T07:15:32Z</dcterms:modified>
</cp:coreProperties>
</file>